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422" r:id="rId3"/>
    <p:sldId id="491" r:id="rId4"/>
    <p:sldId id="545" r:id="rId5"/>
    <p:sldId id="555" r:id="rId6"/>
    <p:sldId id="556" r:id="rId7"/>
    <p:sldId id="557" r:id="rId8"/>
    <p:sldId id="558" r:id="rId9"/>
    <p:sldId id="559" r:id="rId10"/>
    <p:sldId id="547" r:id="rId11"/>
    <p:sldId id="548" r:id="rId12"/>
    <p:sldId id="549" r:id="rId13"/>
    <p:sldId id="550" r:id="rId14"/>
    <p:sldId id="564" r:id="rId15"/>
    <p:sldId id="560" r:id="rId16"/>
    <p:sldId id="561" r:id="rId17"/>
    <p:sldId id="562" r:id="rId18"/>
    <p:sldId id="563" r:id="rId19"/>
    <p:sldId id="565" r:id="rId20"/>
    <p:sldId id="296" r:id="rId2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00"/>
    <a:srgbClr val="F20EE7"/>
    <a:srgbClr val="A7FBA3"/>
    <a:srgbClr val="6600FF"/>
    <a:srgbClr val="0099CC"/>
    <a:srgbClr val="FF99CC"/>
    <a:srgbClr val="B71E42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76C5C3-3457-4C7D-86A9-E6EC1674BB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2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C43AE-0CBF-4810-97F8-373AB4877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9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C43AE-0CBF-4810-97F8-373AB4877C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46D30-583E-4784-9ECA-137FD44C4F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1550"/>
      </p:ext>
    </p:extLst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38200"/>
            <a:ext cx="20764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769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5651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40255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736330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50191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0027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11826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779566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796796"/>
      </p:ext>
    </p:extLst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78765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66"/>
          </a:solidFill>
          <a:latin typeface="Pizzicato-Swash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6.m4a"/><Relationship Id="rId7" Type="http://schemas.microsoft.com/office/2007/relationships/media" Target="../media/media8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6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3048000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C0066"/>
                </a:solidFill>
                <a:latin typeface="Pizzicato-Swash" pitchFamily="2" charset="0"/>
              </a:defRPr>
            </a:lvl9pPr>
          </a:lstStyle>
          <a:p>
            <a:r>
              <a:rPr lang="en-GB" sz="2800" b="0" u="sng" dirty="0" smtClean="0"/>
              <a:t>Les </a:t>
            </a:r>
            <a:r>
              <a:rPr lang="en-GB" sz="2800" b="0" u="sng" dirty="0" err="1" smtClean="0"/>
              <a:t>quatre</a:t>
            </a:r>
            <a:r>
              <a:rPr lang="en-GB" sz="2800" b="0" u="sng" dirty="0" smtClean="0"/>
              <a:t> </a:t>
            </a:r>
            <a:r>
              <a:rPr lang="en-GB" sz="2800" b="0" u="sng" dirty="0" err="1" smtClean="0"/>
              <a:t>amis</a:t>
            </a:r>
            <a:endParaRPr lang="en-GB" sz="2800" b="0" u="sng" dirty="0" smtClean="0"/>
          </a:p>
          <a:p>
            <a:endParaRPr lang="en-GB" sz="2800" b="0" u="sng" dirty="0" smtClean="0"/>
          </a:p>
          <a:p>
            <a:r>
              <a:rPr lang="en-GB" sz="2800" b="0" u="sng" dirty="0" smtClean="0"/>
              <a:t>L.O.</a:t>
            </a:r>
            <a:r>
              <a:rPr lang="en-GB" sz="2800" b="0" u="sng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0" u="sng" dirty="0">
                <a:latin typeface="Comic Sans MS" pitchFamily="66" charset="0"/>
                <a:cs typeface="Arial" pitchFamily="34" charset="0"/>
              </a:rPr>
              <a:t>to notice the spelling of</a:t>
            </a:r>
          </a:p>
          <a:p>
            <a:r>
              <a:rPr lang="en-US" sz="2800" b="0" u="sng" dirty="0">
                <a:latin typeface="Comic Sans MS" pitchFamily="66" charset="0"/>
                <a:cs typeface="Arial" pitchFamily="34" charset="0"/>
              </a:rPr>
              <a:t>familiar </a:t>
            </a:r>
            <a:r>
              <a:rPr lang="en-US" sz="2800" b="0" u="sng" dirty="0" smtClean="0">
                <a:latin typeface="Comic Sans MS" pitchFamily="66" charset="0"/>
                <a:cs typeface="Arial" pitchFamily="34" charset="0"/>
              </a:rPr>
              <a:t>words</a:t>
            </a:r>
          </a:p>
        </p:txBody>
      </p:sp>
      <p:pic>
        <p:nvPicPr>
          <p:cNvPr id="3" name="Picture 2" descr="Clipart - french fla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56138"/>
            <a:ext cx="2857521" cy="19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89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characters and their </a:t>
            </a:r>
            <a:r>
              <a:rPr lang="en-US" dirty="0" err="1" smtClean="0"/>
              <a:t>colours</a:t>
            </a:r>
            <a:r>
              <a:rPr lang="en-US" dirty="0" smtClean="0"/>
              <a:t>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81529"/>
            <a:ext cx="5126078" cy="3398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1515" y="1981200"/>
            <a:ext cx="71096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/>
              <a:t>le cheval </a:t>
            </a:r>
            <a:r>
              <a:rPr lang="en-GB" sz="7200" dirty="0" err="1" smtClean="0"/>
              <a:t>est</a:t>
            </a:r>
            <a:r>
              <a:rPr lang="en-GB" sz="7200" dirty="0" smtClean="0"/>
              <a:t> noir</a:t>
            </a:r>
            <a:endParaRPr lang="en-GB" sz="7200" dirty="0"/>
          </a:p>
        </p:txBody>
      </p:sp>
      <p:sp>
        <p:nvSpPr>
          <p:cNvPr id="6" name="6-Point Star 5"/>
          <p:cNvSpPr/>
          <p:nvPr/>
        </p:nvSpPr>
        <p:spPr bwMode="auto">
          <a:xfrm>
            <a:off x="128834" y="1459744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Say 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65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13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20782" y="216897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478" y="1565563"/>
            <a:ext cx="8777522" cy="3879273"/>
            <a:chOff x="1066799" y="1988127"/>
            <a:chExt cx="8777522" cy="3879273"/>
          </a:xfrm>
        </p:grpSpPr>
        <p:sp>
          <p:nvSpPr>
            <p:cNvPr id="5" name="Rectangle 4"/>
            <p:cNvSpPr/>
            <p:nvPr/>
          </p:nvSpPr>
          <p:spPr>
            <a:xfrm>
              <a:off x="1657464" y="1988127"/>
              <a:ext cx="818685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mouton </a:t>
              </a:r>
              <a:r>
                <a:rPr lang="en-GB" sz="7200" dirty="0" err="1" smtClean="0"/>
                <a:t>est</a:t>
              </a:r>
              <a:r>
                <a:rPr lang="en-GB" sz="7200" dirty="0" smtClean="0"/>
                <a:t> blanc</a:t>
              </a:r>
              <a:endParaRPr lang="en-GB" sz="7200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3276600"/>
              <a:ext cx="4068925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304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028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2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34636" y="38519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579" y="1988127"/>
            <a:ext cx="8623409" cy="4309845"/>
            <a:chOff x="297579" y="1988127"/>
            <a:chExt cx="8623409" cy="4309845"/>
          </a:xfrm>
        </p:grpSpPr>
        <p:sp>
          <p:nvSpPr>
            <p:cNvPr id="5" name="Rectangle 4"/>
            <p:cNvSpPr/>
            <p:nvPr/>
          </p:nvSpPr>
          <p:spPr>
            <a:xfrm>
              <a:off x="2580790" y="1988127"/>
              <a:ext cx="634019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lapin </a:t>
              </a:r>
              <a:r>
                <a:rPr lang="en-GB" sz="7200" dirty="0" err="1" smtClean="0"/>
                <a:t>est</a:t>
              </a:r>
              <a:r>
                <a:rPr lang="en-GB" sz="7200" dirty="0" smtClean="0"/>
                <a:t> </a:t>
              </a:r>
              <a:r>
                <a:rPr lang="en-GB" sz="7200" dirty="0" err="1" smtClean="0"/>
                <a:t>gris</a:t>
              </a:r>
              <a:endParaRPr lang="en-GB" sz="7200" dirty="0"/>
            </a:p>
          </p:txBody>
        </p:sp>
        <p:pic>
          <p:nvPicPr>
            <p:cNvPr id="7" name="Picture 12" descr="Image result for rabbi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79" y="2803992"/>
              <a:ext cx="4669014" cy="349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Say it!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58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228600" y="228600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488" y="2098759"/>
            <a:ext cx="8289449" cy="3881234"/>
            <a:chOff x="198488" y="2098759"/>
            <a:chExt cx="8289449" cy="3881234"/>
          </a:xfrm>
        </p:grpSpPr>
        <p:sp>
          <p:nvSpPr>
            <p:cNvPr id="5" name="Rectangle 4"/>
            <p:cNvSpPr/>
            <p:nvPr/>
          </p:nvSpPr>
          <p:spPr>
            <a:xfrm>
              <a:off x="198488" y="2098759"/>
              <a:ext cx="828944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 smtClean="0"/>
                <a:t>la </a:t>
              </a:r>
              <a:r>
                <a:rPr lang="en-GB" sz="7200" dirty="0" err="1" smtClean="0"/>
                <a:t>souris</a:t>
              </a:r>
              <a:r>
                <a:rPr lang="en-GB" sz="7200" dirty="0" smtClean="0"/>
                <a:t> </a:t>
              </a:r>
              <a:r>
                <a:rPr lang="en-GB" sz="7200" dirty="0" err="1" smtClean="0"/>
                <a:t>est</a:t>
              </a:r>
              <a:r>
                <a:rPr lang="en-GB" sz="7200" dirty="0" smtClean="0"/>
                <a:t> marron</a:t>
              </a:r>
              <a:endParaRPr lang="en-GB" sz="7200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57600"/>
              <a:ext cx="3352800" cy="2322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5750889" y="356659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say it!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3137" y="170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lesson…..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remember the words we use in French to describe how the different animals move? </a:t>
            </a:r>
          </a:p>
          <a:p>
            <a:endParaRPr lang="en-US" dirty="0" smtClean="0"/>
          </a:p>
          <a:p>
            <a:r>
              <a:rPr lang="en-US" dirty="0" smtClean="0"/>
              <a:t>Try to complete the sentences…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66575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characters moving around: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36056"/>
            <a:ext cx="5126078" cy="3398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4310" y="1988127"/>
            <a:ext cx="68531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/>
              <a:t>le cheval </a:t>
            </a:r>
            <a:r>
              <a:rPr lang="en-GB" sz="7200" dirty="0" err="1" smtClean="0"/>
              <a:t>g_l_p</a:t>
            </a:r>
            <a:r>
              <a:rPr lang="en-GB" sz="7200" dirty="0" smtClean="0">
                <a:solidFill>
                  <a:schemeClr val="bg1">
                    <a:lumMod val="65000"/>
                  </a:schemeClr>
                </a:solidFill>
              </a:rPr>
              <a:t>_</a:t>
            </a:r>
            <a:endParaRPr lang="en-GB" sz="7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6-Point Star 5"/>
          <p:cNvSpPr/>
          <p:nvPr/>
        </p:nvSpPr>
        <p:spPr bwMode="auto">
          <a:xfrm>
            <a:off x="128834" y="1459744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Pause and write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missing words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909" y="4770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800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243922" y="1612144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799" y="1988127"/>
            <a:ext cx="8085023" cy="3879273"/>
            <a:chOff x="1066799" y="1988127"/>
            <a:chExt cx="8085023" cy="3879273"/>
          </a:xfrm>
        </p:grpSpPr>
        <p:sp>
          <p:nvSpPr>
            <p:cNvPr id="5" name="Rectangle 4"/>
            <p:cNvSpPr/>
            <p:nvPr/>
          </p:nvSpPr>
          <p:spPr>
            <a:xfrm>
              <a:off x="2349960" y="1988127"/>
              <a:ext cx="68018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mouton c_ _</a:t>
              </a:r>
              <a:r>
                <a:rPr lang="en-GB" sz="7200" dirty="0" err="1" smtClean="0"/>
                <a:t>r</a:t>
              </a:r>
              <a:r>
                <a:rPr lang="en-GB" sz="7200" dirty="0" err="1" smtClean="0">
                  <a:solidFill>
                    <a:schemeClr val="bg1">
                      <a:lumMod val="65000"/>
                    </a:schemeClr>
                  </a:solidFill>
                </a:rPr>
                <a:t>t</a:t>
              </a:r>
              <a:endParaRPr lang="en-GB" sz="7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3276600"/>
              <a:ext cx="4068925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6096000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Pause and write </a:t>
            </a:r>
          </a:p>
          <a:p>
            <a:r>
              <a:rPr lang="en-US" sz="2400" dirty="0"/>
              <a:t>the missing words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999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208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167196" y="1199971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579" y="1988127"/>
            <a:ext cx="8854242" cy="4309845"/>
            <a:chOff x="297579" y="1988127"/>
            <a:chExt cx="8854242" cy="4309845"/>
          </a:xfrm>
        </p:grpSpPr>
        <p:sp>
          <p:nvSpPr>
            <p:cNvPr id="5" name="Rectangle 4"/>
            <p:cNvSpPr/>
            <p:nvPr/>
          </p:nvSpPr>
          <p:spPr>
            <a:xfrm>
              <a:off x="2349958" y="1988127"/>
              <a:ext cx="680186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/>
                <a:t>le </a:t>
              </a:r>
              <a:r>
                <a:rPr lang="en-GB" sz="7200" dirty="0" smtClean="0"/>
                <a:t>lapin s_ _</a:t>
              </a:r>
              <a:r>
                <a:rPr lang="en-GB" sz="7200" dirty="0" err="1" smtClean="0"/>
                <a:t>t_ll</a:t>
              </a:r>
              <a:r>
                <a:rPr lang="en-GB" sz="7200" dirty="0" smtClean="0">
                  <a:solidFill>
                    <a:schemeClr val="bg1">
                      <a:lumMod val="65000"/>
                    </a:schemeClr>
                  </a:solidFill>
                </a:rPr>
                <a:t>_</a:t>
              </a:r>
              <a:endParaRPr lang="en-GB" sz="7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7" name="Picture 12" descr="Image result for rabbi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79" y="2803992"/>
              <a:ext cx="4669014" cy="349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6199909" y="350520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Pause and write </a:t>
            </a:r>
          </a:p>
          <a:p>
            <a:r>
              <a:rPr lang="en-US" sz="2400" dirty="0"/>
              <a:t>the missing words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318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757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 bwMode="auto">
          <a:xfrm>
            <a:off x="108052" y="1800135"/>
            <a:ext cx="1645754" cy="1576312"/>
          </a:xfrm>
          <a:prstGeom prst="star6">
            <a:avLst/>
          </a:prstGeom>
          <a:solidFill>
            <a:srgbClr val="B71E42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47367" y="1988127"/>
            <a:ext cx="7007046" cy="3991866"/>
            <a:chOff x="2247367" y="1988127"/>
            <a:chExt cx="7007046" cy="3991866"/>
          </a:xfrm>
        </p:grpSpPr>
        <p:sp>
          <p:nvSpPr>
            <p:cNvPr id="5" name="Rectangle 4"/>
            <p:cNvSpPr/>
            <p:nvPr/>
          </p:nvSpPr>
          <p:spPr>
            <a:xfrm>
              <a:off x="2247367" y="1988127"/>
              <a:ext cx="700704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7200" dirty="0" smtClean="0"/>
                <a:t>la </a:t>
              </a:r>
              <a:r>
                <a:rPr lang="en-GB" sz="7200" dirty="0" err="1" smtClean="0"/>
                <a:t>souris</a:t>
              </a:r>
              <a:r>
                <a:rPr lang="en-GB" sz="7200" dirty="0" smtClean="0"/>
                <a:t> </a:t>
              </a:r>
              <a:r>
                <a:rPr lang="en-GB" sz="7200" dirty="0" err="1" smtClean="0"/>
                <a:t>tr_tt_n</a:t>
              </a:r>
              <a:r>
                <a:rPr lang="en-GB" sz="7200" dirty="0" smtClean="0">
                  <a:solidFill>
                    <a:schemeClr val="bg1">
                      <a:lumMod val="65000"/>
                    </a:schemeClr>
                  </a:solidFill>
                </a:rPr>
                <a:t>_</a:t>
              </a:r>
              <a:endParaRPr lang="en-GB" sz="7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57600"/>
              <a:ext cx="3352800" cy="2322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5750889" y="3566590"/>
            <a:ext cx="2590800" cy="959427"/>
          </a:xfrm>
          <a:prstGeom prst="wedgeRoundRectCallout">
            <a:avLst>
              <a:gd name="adj1" fmla="val 50981"/>
              <a:gd name="adj2" fmla="val 101926"/>
              <a:gd name="adj3" fmla="val 16667"/>
            </a:avLst>
          </a:prstGeom>
          <a:solidFill>
            <a:srgbClr val="A7FBA3">
              <a:alpha val="6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Pause and write </a:t>
            </a:r>
          </a:p>
          <a:p>
            <a:r>
              <a:rPr lang="en-US" sz="2400" dirty="0"/>
              <a:t>the missing words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129" y="3741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58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ate legislativ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648200" cy="38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540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By the end of this lesson you will be able to</a:t>
            </a:r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notice </a:t>
            </a:r>
            <a:r>
              <a:rPr lang="en-US" sz="2800" dirty="0"/>
              <a:t>the spelling of familiar words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US" sz="2800" dirty="0" err="1" smtClean="0"/>
              <a:t>recognise</a:t>
            </a:r>
            <a:r>
              <a:rPr lang="en-US" sz="2800" dirty="0" smtClean="0"/>
              <a:t> </a:t>
            </a:r>
            <a:r>
              <a:rPr lang="en-US" sz="2800" dirty="0"/>
              <a:t>some familiar words in written </a:t>
            </a:r>
            <a:r>
              <a:rPr lang="en-US" sz="2800" dirty="0" smtClean="0"/>
              <a:t>form</a:t>
            </a:r>
          </a:p>
          <a:p>
            <a:endParaRPr lang="en-GB" sz="2800" dirty="0" smtClean="0"/>
          </a:p>
          <a:p>
            <a:r>
              <a:rPr lang="en-GB" sz="2800" dirty="0"/>
              <a:t>s</a:t>
            </a:r>
            <a:r>
              <a:rPr lang="en-GB" sz="2800" dirty="0" smtClean="0"/>
              <a:t>ing a song in French.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00820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iclaseestuclase.files.wordpress.com/2012/05/semaf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3400"/>
            <a:ext cx="39624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894576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dirty="0" smtClean="0"/>
              <a:t>I can…</a:t>
            </a:r>
          </a:p>
          <a:p>
            <a:pPr algn="l"/>
            <a:endParaRPr lang="en-GB" sz="2800" dirty="0" smtClean="0"/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notice the spelling of familiar words.</a:t>
            </a: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Pizzicato-Swash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Pizzicato-Swash"/>
              </a:rPr>
              <a:t>recognise</a:t>
            </a: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 some familiar words in written form</a:t>
            </a: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Pizzicato-Swash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99CC00"/>
              </a:buClr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Pizzicato-Swash"/>
              </a:rPr>
              <a:t>sing a song in French.</a:t>
            </a:r>
          </a:p>
        </p:txBody>
      </p:sp>
    </p:spTree>
    <p:extLst>
      <p:ext uri="{BB962C8B-B14F-4D97-AF65-F5344CB8AC3E}">
        <p14:creationId xmlns:p14="http://schemas.microsoft.com/office/powerpoint/2010/main" val="189832757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song: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6762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004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ch</a:t>
            </a:r>
            <a:r>
              <a:rPr lang="en-US" dirty="0" smtClean="0"/>
              <a:t>” sound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 smtClean="0"/>
              <a:t>Do you remember how to say this sound?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67000"/>
            <a:ext cx="2031746" cy="20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88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t</a:t>
            </a:r>
            <a:r>
              <a:rPr lang="en-US" dirty="0" smtClean="0"/>
              <a:t>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/>
              <a:t>Listen and repeat</a:t>
            </a:r>
          </a:p>
          <a:p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33800"/>
            <a:ext cx="2031746" cy="2031746"/>
          </a:xfrm>
          <a:prstGeom prst="rect">
            <a:avLst/>
          </a:prstGeom>
        </p:spPr>
      </p:pic>
      <p:pic>
        <p:nvPicPr>
          <p:cNvPr id="5" name="Picture 4" descr="cat - Wiktionar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04" y="1981200"/>
            <a:ext cx="4879660" cy="487559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8652" y="3656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61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“cheval”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/>
              <a:t>Listen and repeat</a:t>
            </a:r>
          </a:p>
          <a:p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33800"/>
            <a:ext cx="2031746" cy="2031746"/>
          </a:xfrm>
          <a:prstGeom prst="rect">
            <a:avLst/>
          </a:prstGeom>
        </p:spPr>
      </p:pic>
      <p:pic>
        <p:nvPicPr>
          <p:cNvPr id="6" name="Picture 5" descr="Camargue (cheval) — Wikipé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08746"/>
            <a:ext cx="5029200" cy="354925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2902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035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cherche</a:t>
            </a:r>
            <a:r>
              <a:rPr lang="en-US" dirty="0" err="1" smtClean="0">
                <a:solidFill>
                  <a:schemeClr val="accent3">
                    <a:lumMod val="65000"/>
                  </a:schemeClr>
                </a:solidFill>
              </a:rPr>
              <a:t>r</a:t>
            </a:r>
            <a:r>
              <a:rPr lang="en-US" dirty="0" smtClean="0"/>
              <a:t>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/>
              <a:t>Listen and repeat</a:t>
            </a:r>
          </a:p>
          <a:p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33800"/>
            <a:ext cx="2031746" cy="2031746"/>
          </a:xfrm>
          <a:prstGeom prst="rect">
            <a:avLst/>
          </a:prstGeom>
        </p:spPr>
      </p:pic>
      <p:pic>
        <p:nvPicPr>
          <p:cNvPr id="5" name="Picture 4" descr="Article: What would you look for in a potential hir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3514725"/>
            <a:ext cx="5943600" cy="334327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11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smtClean="0"/>
              <a:t>cham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ps</a:t>
            </a:r>
            <a:r>
              <a:rPr lang="en-US" dirty="0" smtClean="0"/>
              <a:t>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/>
              <a:t>Listen and repeat</a:t>
            </a:r>
          </a:p>
          <a:p>
            <a:endParaRPr lang="en-US" dirty="0" smtClean="0"/>
          </a:p>
        </p:txBody>
      </p:sp>
      <p:pic>
        <p:nvPicPr>
          <p:cNvPr id="4" name="Picture 3" descr="Los nuevos emojis que llegarán a tu móvil: T-Rex, Elfo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33800"/>
            <a:ext cx="2031746" cy="2031746"/>
          </a:xfrm>
          <a:prstGeom prst="rect">
            <a:avLst/>
          </a:prstGeom>
        </p:spPr>
      </p:pic>
      <p:pic>
        <p:nvPicPr>
          <p:cNvPr id="6" name="Picture 5" descr="python - Using openCV to overlay transparent image onto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48" y="3540270"/>
            <a:ext cx="5031352" cy="33385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1197" y="3009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078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are going to look at: “</a:t>
            </a:r>
            <a:r>
              <a:rPr lang="en-US" i="1" dirty="0" err="1" smtClean="0"/>
              <a:t>colours</a:t>
            </a:r>
            <a:r>
              <a:rPr lang="en-US" i="1" dirty="0" smtClean="0"/>
              <a:t>”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 smtClean="0"/>
              <a:t>These are the four </a:t>
            </a:r>
            <a:r>
              <a:rPr lang="en-US" dirty="0" err="1" smtClean="0"/>
              <a:t>colours</a:t>
            </a:r>
            <a:r>
              <a:rPr lang="en-US" dirty="0" smtClean="0"/>
              <a:t> in the story. Let’s learn how to spell them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3394364"/>
            <a:ext cx="19812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latin typeface="Arial" charset="0"/>
              </a:rPr>
              <a:t>c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38400" y="3415145"/>
            <a:ext cx="1752600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noir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47309" y="3429000"/>
            <a:ext cx="1572491" cy="13716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gri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latin typeface="Arial" charset="0"/>
              </a:rPr>
              <a:t>s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3036" y="3449781"/>
            <a:ext cx="2022764" cy="1371600"/>
          </a:xfrm>
          <a:prstGeom prst="roundRec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marron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74672" y="4932216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08717" y="500149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62300" y="469669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3850" y="4765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5521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87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87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9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91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82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382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Background">
  <a:themeElements>
    <a:clrScheme name="Retro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troBackground">
      <a:majorFont>
        <a:latin typeface="Pizzicato-Swash"/>
        <a:ea typeface=""/>
        <a:cs typeface=""/>
      </a:majorFont>
      <a:minorFont>
        <a:latin typeface="Pizzicato-Swa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tro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ro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ro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C:\DOCUME~1\Tracy\LOCALS~1\Temp\Temporary Directory 1 for RetroBackground.zip\RetroBackground.pot</Template>
  <TotalTime>12421</TotalTime>
  <Words>257</Words>
  <Application>Microsoft Office PowerPoint</Application>
  <PresentationFormat>On-screen Show (4:3)</PresentationFormat>
  <Paragraphs>69</Paragraphs>
  <Slides>20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Pizzicato-Swash</vt:lpstr>
      <vt:lpstr>RetroBackground</vt:lpstr>
      <vt:lpstr>PowerPoint Presentation</vt:lpstr>
      <vt:lpstr>By the end of this lesson you will be able to:</vt:lpstr>
      <vt:lpstr>Today’s song:</vt:lpstr>
      <vt:lpstr>“ch” sound</vt:lpstr>
      <vt:lpstr>“chat” </vt:lpstr>
      <vt:lpstr>“cheval” </vt:lpstr>
      <vt:lpstr>“chercher” </vt:lpstr>
      <vt:lpstr>“champs” </vt:lpstr>
      <vt:lpstr>Today we are going to look at: “colours”</vt:lpstr>
      <vt:lpstr>The characters and their colours:</vt:lpstr>
      <vt:lpstr>PowerPoint Presentation</vt:lpstr>
      <vt:lpstr>PowerPoint Presentation</vt:lpstr>
      <vt:lpstr>PowerPoint Presentation</vt:lpstr>
      <vt:lpstr>From last lesson…..</vt:lpstr>
      <vt:lpstr>The characters moving around: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3c Moving Monsters</dc:title>
  <dc:creator>Windows User</dc:creator>
  <cp:lastModifiedBy>Melody</cp:lastModifiedBy>
  <cp:revision>207</cp:revision>
  <dcterms:created xsi:type="dcterms:W3CDTF">2008-01-03T10:03:44Z</dcterms:created>
  <dcterms:modified xsi:type="dcterms:W3CDTF">2020-04-28T11:06:41Z</dcterms:modified>
</cp:coreProperties>
</file>