
<file path=[Content_Types].xml><?xml version="1.0" encoding="utf-8"?>
<Types xmlns="http://schemas.openxmlformats.org/package/2006/content-types">
  <Default Extension="png" ContentType="image/png"/>
  <Default Extension="m4a" ContentType="audio/mp4"/>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 id="2147483696" r:id="rId2"/>
    <p:sldMasterId id="2147483708" r:id="rId3"/>
  </p:sldMasterIdLst>
  <p:notesMasterIdLst>
    <p:notesMasterId r:id="rId56"/>
  </p:notesMasterIdLst>
  <p:handoutMasterIdLst>
    <p:handoutMasterId r:id="rId57"/>
  </p:handoutMasterIdLst>
  <p:sldIdLst>
    <p:sldId id="294" r:id="rId4"/>
    <p:sldId id="490" r:id="rId5"/>
    <p:sldId id="422" r:id="rId6"/>
    <p:sldId id="491" r:id="rId7"/>
    <p:sldId id="497" r:id="rId8"/>
    <p:sldId id="498" r:id="rId9"/>
    <p:sldId id="499" r:id="rId10"/>
    <p:sldId id="500" r:id="rId11"/>
    <p:sldId id="501" r:id="rId12"/>
    <p:sldId id="496" r:id="rId13"/>
    <p:sldId id="503" r:id="rId14"/>
    <p:sldId id="504" r:id="rId15"/>
    <p:sldId id="506" r:id="rId16"/>
    <p:sldId id="507" r:id="rId17"/>
    <p:sldId id="508" r:id="rId18"/>
    <p:sldId id="509" r:id="rId19"/>
    <p:sldId id="510" r:id="rId20"/>
    <p:sldId id="511" r:id="rId21"/>
    <p:sldId id="512" r:id="rId22"/>
    <p:sldId id="513" r:id="rId23"/>
    <p:sldId id="514" r:id="rId24"/>
    <p:sldId id="515" r:id="rId25"/>
    <p:sldId id="516" r:id="rId26"/>
    <p:sldId id="517" r:id="rId27"/>
    <p:sldId id="518" r:id="rId28"/>
    <p:sldId id="519" r:id="rId29"/>
    <p:sldId id="520" r:id="rId30"/>
    <p:sldId id="521" r:id="rId31"/>
    <p:sldId id="522" r:id="rId32"/>
    <p:sldId id="523" r:id="rId33"/>
    <p:sldId id="524" r:id="rId34"/>
    <p:sldId id="525" r:id="rId35"/>
    <p:sldId id="526" r:id="rId36"/>
    <p:sldId id="527" r:id="rId37"/>
    <p:sldId id="528" r:id="rId38"/>
    <p:sldId id="529" r:id="rId39"/>
    <p:sldId id="530" r:id="rId40"/>
    <p:sldId id="531" r:id="rId41"/>
    <p:sldId id="532" r:id="rId42"/>
    <p:sldId id="533" r:id="rId43"/>
    <p:sldId id="534" r:id="rId44"/>
    <p:sldId id="535" r:id="rId45"/>
    <p:sldId id="536" r:id="rId46"/>
    <p:sldId id="537" r:id="rId47"/>
    <p:sldId id="538" r:id="rId48"/>
    <p:sldId id="539" r:id="rId49"/>
    <p:sldId id="540" r:id="rId50"/>
    <p:sldId id="541" r:id="rId51"/>
    <p:sldId id="542" r:id="rId52"/>
    <p:sldId id="543" r:id="rId53"/>
    <p:sldId id="544" r:id="rId54"/>
    <p:sldId id="296" r:id="rId55"/>
  </p:sldIdLst>
  <p:sldSz cx="9144000" cy="6858000" type="screen4x3"/>
  <p:notesSz cx="6858000" cy="9144000"/>
  <p:defaultTextStyle>
    <a:defPPr>
      <a:defRPr lang="en-GB"/>
    </a:defPPr>
    <a:lvl1pPr algn="ctr" rtl="0" fontAlgn="base">
      <a:spcBef>
        <a:spcPct val="0"/>
      </a:spcBef>
      <a:spcAft>
        <a:spcPct val="0"/>
      </a:spcAft>
      <a:defRPr sz="3600" kern="1200">
        <a:solidFill>
          <a:schemeClr val="tx1"/>
        </a:solidFill>
        <a:latin typeface="Arial" charset="0"/>
        <a:ea typeface="+mn-ea"/>
        <a:cs typeface="+mn-cs"/>
      </a:defRPr>
    </a:lvl1pPr>
    <a:lvl2pPr marL="457200" algn="ctr" rtl="0" fontAlgn="base">
      <a:spcBef>
        <a:spcPct val="0"/>
      </a:spcBef>
      <a:spcAft>
        <a:spcPct val="0"/>
      </a:spcAft>
      <a:defRPr sz="3600" kern="1200">
        <a:solidFill>
          <a:schemeClr val="tx1"/>
        </a:solidFill>
        <a:latin typeface="Arial" charset="0"/>
        <a:ea typeface="+mn-ea"/>
        <a:cs typeface="+mn-cs"/>
      </a:defRPr>
    </a:lvl2pPr>
    <a:lvl3pPr marL="914400" algn="ctr" rtl="0" fontAlgn="base">
      <a:spcBef>
        <a:spcPct val="0"/>
      </a:spcBef>
      <a:spcAft>
        <a:spcPct val="0"/>
      </a:spcAft>
      <a:defRPr sz="3600" kern="1200">
        <a:solidFill>
          <a:schemeClr val="tx1"/>
        </a:solidFill>
        <a:latin typeface="Arial" charset="0"/>
        <a:ea typeface="+mn-ea"/>
        <a:cs typeface="+mn-cs"/>
      </a:defRPr>
    </a:lvl3pPr>
    <a:lvl4pPr marL="1371600" algn="ctr" rtl="0" fontAlgn="base">
      <a:spcBef>
        <a:spcPct val="0"/>
      </a:spcBef>
      <a:spcAft>
        <a:spcPct val="0"/>
      </a:spcAft>
      <a:defRPr sz="3600" kern="1200">
        <a:solidFill>
          <a:schemeClr val="tx1"/>
        </a:solidFill>
        <a:latin typeface="Arial" charset="0"/>
        <a:ea typeface="+mn-ea"/>
        <a:cs typeface="+mn-cs"/>
      </a:defRPr>
    </a:lvl4pPr>
    <a:lvl5pPr marL="1828800" algn="ctr" rtl="0" fontAlgn="base">
      <a:spcBef>
        <a:spcPct val="0"/>
      </a:spcBef>
      <a:spcAft>
        <a:spcPct val="0"/>
      </a:spcAft>
      <a:defRPr sz="3600" kern="1200">
        <a:solidFill>
          <a:schemeClr val="tx1"/>
        </a:solidFill>
        <a:latin typeface="Arial" charset="0"/>
        <a:ea typeface="+mn-ea"/>
        <a:cs typeface="+mn-cs"/>
      </a:defRPr>
    </a:lvl5pPr>
    <a:lvl6pPr marL="2286000" algn="l" defTabSz="914400" rtl="0" eaLnBrk="1" latinLnBrk="0" hangingPunct="1">
      <a:defRPr sz="3600" kern="1200">
        <a:solidFill>
          <a:schemeClr val="tx1"/>
        </a:solidFill>
        <a:latin typeface="Arial" charset="0"/>
        <a:ea typeface="+mn-ea"/>
        <a:cs typeface="+mn-cs"/>
      </a:defRPr>
    </a:lvl6pPr>
    <a:lvl7pPr marL="2743200" algn="l" defTabSz="914400" rtl="0" eaLnBrk="1" latinLnBrk="0" hangingPunct="1">
      <a:defRPr sz="3600" kern="1200">
        <a:solidFill>
          <a:schemeClr val="tx1"/>
        </a:solidFill>
        <a:latin typeface="Arial" charset="0"/>
        <a:ea typeface="+mn-ea"/>
        <a:cs typeface="+mn-cs"/>
      </a:defRPr>
    </a:lvl7pPr>
    <a:lvl8pPr marL="3200400" algn="l" defTabSz="914400" rtl="0" eaLnBrk="1" latinLnBrk="0" hangingPunct="1">
      <a:defRPr sz="3600" kern="1200">
        <a:solidFill>
          <a:schemeClr val="tx1"/>
        </a:solidFill>
        <a:latin typeface="Arial" charset="0"/>
        <a:ea typeface="+mn-ea"/>
        <a:cs typeface="+mn-cs"/>
      </a:defRPr>
    </a:lvl8pPr>
    <a:lvl9pPr marL="3657600" algn="l" defTabSz="914400" rtl="0" eaLnBrk="1" latinLnBrk="0" hangingPunct="1">
      <a:defRPr sz="3600"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20EE7"/>
    <a:srgbClr val="A7FBA3"/>
    <a:srgbClr val="6600FF"/>
    <a:srgbClr val="0099CC"/>
    <a:srgbClr val="FF99CC"/>
    <a:srgbClr val="B71E42"/>
    <a:srgbClr val="FF00FF"/>
    <a:srgbClr val="00CC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9" d="100"/>
          <a:sy n="69" d="100"/>
        </p:scale>
        <p:origin x="858"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561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slide" Target="slides/slide5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handoutMaster" Target="handoutMasters/handoutMaster1.xml"/><Relationship Id="rId61"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GB"/>
          </a:p>
        </p:txBody>
      </p:sp>
      <p:sp>
        <p:nvSpPr>
          <p:cNvPr id="12291" name="Rectangle 3"/>
          <p:cNvSpPr>
            <a:spLocks noGrp="1" noChangeArrowheads="1"/>
          </p:cNvSpPr>
          <p:nvPr>
            <p:ph type="dt" sz="quarter" idx="1"/>
          </p:nvPr>
        </p:nvSpPr>
        <p:spPr bwMode="auto">
          <a:xfrm>
            <a:off x="388620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12292" name="Rectangle 4"/>
          <p:cNvSpPr>
            <a:spLocks noGrp="1" noChangeArrowheads="1"/>
          </p:cNvSpPr>
          <p:nvPr>
            <p:ph type="ftr" sz="quarter" idx="2"/>
          </p:nvPr>
        </p:nvSpPr>
        <p:spPr bwMode="auto">
          <a:xfrm>
            <a:off x="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GB"/>
          </a:p>
        </p:txBody>
      </p:sp>
      <p:sp>
        <p:nvSpPr>
          <p:cNvPr id="12293" name="Rectangle 5"/>
          <p:cNvSpPr>
            <a:spLocks noGrp="1" noChangeArrowheads="1"/>
          </p:cNvSpPr>
          <p:nvPr>
            <p:ph type="sldNum" sz="quarter" idx="3"/>
          </p:nvPr>
        </p:nvSpPr>
        <p:spPr bwMode="auto">
          <a:xfrm>
            <a:off x="3886200" y="868680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376C5C3-3457-4C7D-86A9-E6EC1674BB3D}" type="slidenum">
              <a:rPr lang="en-GB"/>
              <a:pPr/>
              <a:t>‹#›</a:t>
            </a:fld>
            <a:endParaRPr lang="en-GB"/>
          </a:p>
        </p:txBody>
      </p:sp>
    </p:spTree>
    <p:extLst>
      <p:ext uri="{BB962C8B-B14F-4D97-AF65-F5344CB8AC3E}">
        <p14:creationId xmlns:p14="http://schemas.microsoft.com/office/powerpoint/2010/main" val="55602245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200"/>
            </a:lvl1pPr>
          </a:lstStyle>
          <a:p>
            <a:endParaRPr lang="en-GB"/>
          </a:p>
        </p:txBody>
      </p:sp>
      <p:sp>
        <p:nvSpPr>
          <p:cNvPr id="51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GB"/>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51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l">
              <a:defRPr sz="1200"/>
            </a:lvl1pPr>
          </a:lstStyle>
          <a:p>
            <a:endParaRPr lang="en-GB"/>
          </a:p>
        </p:txBody>
      </p:sp>
      <p:sp>
        <p:nvSpPr>
          <p:cNvPr id="51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F95C43AE-0CBF-4810-97F8-373AB4877CFB}" type="slidenum">
              <a:rPr lang="en-GB"/>
              <a:pPr/>
              <a:t>‹#›</a:t>
            </a:fld>
            <a:endParaRPr lang="en-GB"/>
          </a:p>
        </p:txBody>
      </p:sp>
    </p:spTree>
    <p:extLst>
      <p:ext uri="{BB962C8B-B14F-4D97-AF65-F5344CB8AC3E}">
        <p14:creationId xmlns:p14="http://schemas.microsoft.com/office/powerpoint/2010/main" val="351469613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6" name="Rectangle 19"/>
          <p:cNvSpPr>
            <a:spLocks noGrp="1" noChangeArrowheads="1"/>
          </p:cNvSpPr>
          <p:nvPr>
            <p:ph type="sldNum" sz="quarter"/>
          </p:nvPr>
        </p:nvSpPr>
        <p:spPr>
          <a:noFill/>
        </p:spPr>
        <p:txBody>
          <a:bodyPr/>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B60D33E2-05B2-480C-924A-2D9A47A0B4FB}" type="slidenum">
              <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Lucida Sans Unicode" panose="020B0602030504020204" pitchFamily="34" charset="0"/>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11</a:t>
            </a:fld>
            <a:endPar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Lucida Sans Unicode" panose="020B0602030504020204" pitchFamily="34" charset="0"/>
            </a:endParaRPr>
          </a:p>
        </p:txBody>
      </p:sp>
      <p:sp>
        <p:nvSpPr>
          <p:cNvPr id="6147" name="Text Box 1"/>
          <p:cNvSpPr txBox="1">
            <a:spLocks noChangeArrowheads="1"/>
          </p:cNvSpPr>
          <p:nvPr/>
        </p:nvSpPr>
        <p:spPr bwMode="auto">
          <a:xfrm>
            <a:off x="1106488" y="812800"/>
            <a:ext cx="5345112" cy="4010025"/>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49263" rtl="0" eaLnBrk="1" fontAlgn="base" latinLnBrk="0" hangingPunct="0">
              <a:lnSpc>
                <a:spcPct val="38000"/>
              </a:lnSpc>
              <a:spcBef>
                <a:spcPct val="0"/>
              </a:spcBef>
              <a:spcAft>
                <a:spcPct val="0"/>
              </a:spcAft>
              <a:buClr>
                <a:srgbClr val="000000"/>
              </a:buClr>
              <a:buSzPct val="45000"/>
              <a:buFont typeface="Wingdings" panose="05000000000000000000" pitchFamily="2" charset="2"/>
              <a:buNone/>
              <a:tabLst/>
              <a:defRPr/>
            </a:pPr>
            <a:endParaRPr kumimoji="0" lang="en-US" altLang="en-US"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Lucida Sans Unicode" panose="020B0602030504020204" pitchFamily="34" charset="0"/>
            </a:endParaRPr>
          </a:p>
        </p:txBody>
      </p:sp>
      <p:sp>
        <p:nvSpPr>
          <p:cNvPr id="6148" name="Rectangle 2"/>
          <p:cNvSpPr txBox="1">
            <a:spLocks noGrp="1" noChangeArrowheads="1"/>
          </p:cNvSpPr>
          <p:nvPr>
            <p:ph type="body"/>
          </p:nvPr>
        </p:nvSpPr>
        <p:spPr>
          <a:xfrm>
            <a:off x="755650" y="5078413"/>
            <a:ext cx="6027738" cy="47926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smtClean="0"/>
          </a:p>
        </p:txBody>
      </p:sp>
    </p:spTree>
    <p:extLst>
      <p:ext uri="{BB962C8B-B14F-4D97-AF65-F5344CB8AC3E}">
        <p14:creationId xmlns:p14="http://schemas.microsoft.com/office/powerpoint/2010/main" val="17255118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6626" name="Rectangle 19"/>
          <p:cNvSpPr>
            <a:spLocks noGrp="1" noChangeArrowheads="1"/>
          </p:cNvSpPr>
          <p:nvPr>
            <p:ph type="sldNum" sz="quarter"/>
          </p:nvPr>
        </p:nvSpPr>
        <p:spPr>
          <a:noFill/>
        </p:spPr>
        <p:txBody>
          <a:bodyPr/>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09B6359F-C0AB-44CB-B925-6F46A345E507}" type="slidenum">
              <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Lucida Sans Unicode" panose="020B0602030504020204" pitchFamily="34" charset="0"/>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20</a:t>
            </a:fld>
            <a:endPar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Lucida Sans Unicode" panose="020B0602030504020204" pitchFamily="34" charset="0"/>
            </a:endParaRPr>
          </a:p>
        </p:txBody>
      </p:sp>
      <p:sp>
        <p:nvSpPr>
          <p:cNvPr id="26627" name="Text Box 1"/>
          <p:cNvSpPr txBox="1">
            <a:spLocks noChangeArrowheads="1"/>
          </p:cNvSpPr>
          <p:nvPr/>
        </p:nvSpPr>
        <p:spPr bwMode="auto">
          <a:xfrm>
            <a:off x="1106488" y="812800"/>
            <a:ext cx="5337175" cy="40068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49263" rtl="0" eaLnBrk="1" fontAlgn="base" latinLnBrk="0" hangingPunct="0">
              <a:lnSpc>
                <a:spcPct val="38000"/>
              </a:lnSpc>
              <a:spcBef>
                <a:spcPct val="0"/>
              </a:spcBef>
              <a:spcAft>
                <a:spcPct val="0"/>
              </a:spcAft>
              <a:buClr>
                <a:srgbClr val="000000"/>
              </a:buClr>
              <a:buSzPct val="45000"/>
              <a:buFont typeface="Wingdings" panose="05000000000000000000" pitchFamily="2" charset="2"/>
              <a:buNone/>
              <a:tabLst/>
              <a:defRPr/>
            </a:pPr>
            <a:endParaRPr kumimoji="0" lang="en-US" altLang="en-US"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Lucida Sans Unicode" panose="020B0602030504020204" pitchFamily="34" charset="0"/>
            </a:endParaRPr>
          </a:p>
        </p:txBody>
      </p:sp>
      <p:sp>
        <p:nvSpPr>
          <p:cNvPr id="26628" name="Rectangle 2"/>
          <p:cNvSpPr txBox="1">
            <a:spLocks noGrp="1" noChangeArrowheads="1"/>
          </p:cNvSpPr>
          <p:nvPr>
            <p:ph type="body"/>
          </p:nvPr>
        </p:nvSpPr>
        <p:spPr>
          <a:xfrm>
            <a:off x="755650" y="5078413"/>
            <a:ext cx="6027738" cy="47926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119194733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8674" name="Rectangle 19"/>
          <p:cNvSpPr>
            <a:spLocks noGrp="1" noChangeArrowheads="1"/>
          </p:cNvSpPr>
          <p:nvPr>
            <p:ph type="sldNum" sz="quarter"/>
          </p:nvPr>
        </p:nvSpPr>
        <p:spPr>
          <a:noFill/>
        </p:spPr>
        <p:txBody>
          <a:bodyPr/>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B7CF4DA0-3DFF-434B-8291-454C5955CA13}" type="slidenum">
              <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Lucida Sans Unicode" panose="020B0602030504020204" pitchFamily="34" charset="0"/>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21</a:t>
            </a:fld>
            <a:endParaRPr kumimoji="0" lang="en-GB" altLang="en-US" sz="1400" b="0" i="0" u="none" strike="noStrike" kern="1200" cap="none" spc="0" normalizeH="0" baseline="0" noProof="0" dirty="0" smtClean="0">
              <a:ln>
                <a:noFill/>
              </a:ln>
              <a:solidFill>
                <a:srgbClr val="000000"/>
              </a:solidFill>
              <a:effectLst/>
              <a:uLnTx/>
              <a:uFillTx/>
              <a:latin typeface="Times New Roman" panose="02020603050405020304" pitchFamily="18" charset="0"/>
              <a:ea typeface="+mn-ea"/>
              <a:cs typeface="Lucida Sans Unicode" panose="020B0602030504020204" pitchFamily="34" charset="0"/>
            </a:endParaRPr>
          </a:p>
        </p:txBody>
      </p:sp>
      <p:sp>
        <p:nvSpPr>
          <p:cNvPr id="28675" name="Text Box 1"/>
          <p:cNvSpPr txBox="1">
            <a:spLocks noChangeArrowheads="1"/>
          </p:cNvSpPr>
          <p:nvPr/>
        </p:nvSpPr>
        <p:spPr bwMode="auto">
          <a:xfrm>
            <a:off x="1106488" y="812800"/>
            <a:ext cx="5345112" cy="4010025"/>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49263" rtl="0" eaLnBrk="1" fontAlgn="base" latinLnBrk="0" hangingPunct="0">
              <a:lnSpc>
                <a:spcPct val="38000"/>
              </a:lnSpc>
              <a:spcBef>
                <a:spcPct val="0"/>
              </a:spcBef>
              <a:spcAft>
                <a:spcPct val="0"/>
              </a:spcAft>
              <a:buClr>
                <a:srgbClr val="000000"/>
              </a:buClr>
              <a:buSzPct val="45000"/>
              <a:buFont typeface="Wingdings" panose="05000000000000000000" pitchFamily="2" charset="2"/>
              <a:buNone/>
              <a:tabLst/>
              <a:defRPr/>
            </a:pPr>
            <a:endParaRPr kumimoji="0" lang="en-US" altLang="en-US" sz="1800" b="0" i="0" u="none" strike="noStrike" kern="1200" cap="none" spc="0" normalizeH="0" baseline="0" noProof="0" dirty="0" smtClean="0">
              <a:ln>
                <a:noFill/>
              </a:ln>
              <a:solidFill>
                <a:srgbClr val="FFFFFF"/>
              </a:solidFill>
              <a:effectLst/>
              <a:uLnTx/>
              <a:uFillTx/>
              <a:latin typeface="Arial" panose="020B0604020202020204" pitchFamily="34" charset="0"/>
              <a:ea typeface="+mn-ea"/>
              <a:cs typeface="Lucida Sans Unicode" panose="020B0602030504020204" pitchFamily="34" charset="0"/>
            </a:endParaRPr>
          </a:p>
        </p:txBody>
      </p:sp>
      <p:sp>
        <p:nvSpPr>
          <p:cNvPr id="28676" name="Rectangle 2"/>
          <p:cNvSpPr txBox="1">
            <a:spLocks noGrp="1" noChangeArrowheads="1"/>
          </p:cNvSpPr>
          <p:nvPr>
            <p:ph type="body"/>
          </p:nvPr>
        </p:nvSpPr>
        <p:spPr>
          <a:xfrm>
            <a:off x="755650" y="5078413"/>
            <a:ext cx="6027738" cy="47926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dirty="0" smtClean="0"/>
          </a:p>
        </p:txBody>
      </p:sp>
    </p:spTree>
    <p:extLst>
      <p:ext uri="{BB962C8B-B14F-4D97-AF65-F5344CB8AC3E}">
        <p14:creationId xmlns:p14="http://schemas.microsoft.com/office/powerpoint/2010/main" val="66726429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22" name="Rectangle 19"/>
          <p:cNvSpPr>
            <a:spLocks noGrp="1" noChangeArrowheads="1"/>
          </p:cNvSpPr>
          <p:nvPr>
            <p:ph type="sldNum" sz="quarter"/>
          </p:nvPr>
        </p:nvSpPr>
        <p:spPr>
          <a:noFill/>
        </p:spPr>
        <p:txBody>
          <a:bodyPr/>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70AD2A1E-492B-412E-BA4D-DD5E1EAC8E99}" type="slidenum">
              <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Lucida Sans Unicode" panose="020B0602030504020204" pitchFamily="34" charset="0"/>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22</a:t>
            </a:fld>
            <a:endPar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Lucida Sans Unicode" panose="020B0602030504020204" pitchFamily="34" charset="0"/>
            </a:endParaRPr>
          </a:p>
        </p:txBody>
      </p:sp>
      <p:sp>
        <p:nvSpPr>
          <p:cNvPr id="30723" name="Text Box 1"/>
          <p:cNvSpPr txBox="1">
            <a:spLocks noChangeArrowheads="1"/>
          </p:cNvSpPr>
          <p:nvPr/>
        </p:nvSpPr>
        <p:spPr bwMode="auto">
          <a:xfrm>
            <a:off x="1106488" y="812800"/>
            <a:ext cx="5345112" cy="4010025"/>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49263" rtl="0" eaLnBrk="1" fontAlgn="base" latinLnBrk="0" hangingPunct="0">
              <a:lnSpc>
                <a:spcPct val="38000"/>
              </a:lnSpc>
              <a:spcBef>
                <a:spcPct val="0"/>
              </a:spcBef>
              <a:spcAft>
                <a:spcPct val="0"/>
              </a:spcAft>
              <a:buClr>
                <a:srgbClr val="000000"/>
              </a:buClr>
              <a:buSzPct val="45000"/>
              <a:buFont typeface="Wingdings" panose="05000000000000000000" pitchFamily="2" charset="2"/>
              <a:buNone/>
              <a:tabLst/>
              <a:defRPr/>
            </a:pPr>
            <a:endParaRPr kumimoji="0" lang="en-US" altLang="en-US"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Lucida Sans Unicode" panose="020B0602030504020204" pitchFamily="34" charset="0"/>
            </a:endParaRPr>
          </a:p>
        </p:txBody>
      </p:sp>
      <p:sp>
        <p:nvSpPr>
          <p:cNvPr id="30724" name="Rectangle 2"/>
          <p:cNvSpPr txBox="1">
            <a:spLocks noGrp="1" noChangeArrowheads="1"/>
          </p:cNvSpPr>
          <p:nvPr>
            <p:ph type="body"/>
          </p:nvPr>
        </p:nvSpPr>
        <p:spPr>
          <a:xfrm>
            <a:off x="755650" y="5078413"/>
            <a:ext cx="6027738" cy="47926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11773714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2770" name="Rectangle 19"/>
          <p:cNvSpPr>
            <a:spLocks noGrp="1" noChangeArrowheads="1"/>
          </p:cNvSpPr>
          <p:nvPr>
            <p:ph type="sldNum" sz="quarter"/>
          </p:nvPr>
        </p:nvSpPr>
        <p:spPr>
          <a:noFill/>
        </p:spPr>
        <p:txBody>
          <a:bodyPr/>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F4B1BD60-F096-4D6B-AC92-24FA0476E1F3}" type="slidenum">
              <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Lucida Sans Unicode" panose="020B0602030504020204" pitchFamily="34" charset="0"/>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23</a:t>
            </a:fld>
            <a:endPar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Lucida Sans Unicode" panose="020B0602030504020204" pitchFamily="34" charset="0"/>
            </a:endParaRPr>
          </a:p>
        </p:txBody>
      </p:sp>
      <p:sp>
        <p:nvSpPr>
          <p:cNvPr id="32771" name="Text Box 1"/>
          <p:cNvSpPr txBox="1">
            <a:spLocks noChangeArrowheads="1"/>
          </p:cNvSpPr>
          <p:nvPr/>
        </p:nvSpPr>
        <p:spPr bwMode="auto">
          <a:xfrm>
            <a:off x="1106488" y="812800"/>
            <a:ext cx="5345112" cy="4010025"/>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49263" rtl="0" eaLnBrk="1" fontAlgn="base" latinLnBrk="0" hangingPunct="0">
              <a:lnSpc>
                <a:spcPct val="38000"/>
              </a:lnSpc>
              <a:spcBef>
                <a:spcPct val="0"/>
              </a:spcBef>
              <a:spcAft>
                <a:spcPct val="0"/>
              </a:spcAft>
              <a:buClr>
                <a:srgbClr val="000000"/>
              </a:buClr>
              <a:buSzPct val="45000"/>
              <a:buFont typeface="Wingdings" panose="05000000000000000000" pitchFamily="2" charset="2"/>
              <a:buNone/>
              <a:tabLst/>
              <a:defRPr/>
            </a:pPr>
            <a:endParaRPr kumimoji="0" lang="en-US" altLang="en-US"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Lucida Sans Unicode" panose="020B0602030504020204" pitchFamily="34" charset="0"/>
            </a:endParaRPr>
          </a:p>
        </p:txBody>
      </p:sp>
      <p:sp>
        <p:nvSpPr>
          <p:cNvPr id="32772" name="Rectangle 2"/>
          <p:cNvSpPr txBox="1">
            <a:spLocks noGrp="1" noChangeArrowheads="1"/>
          </p:cNvSpPr>
          <p:nvPr>
            <p:ph type="body"/>
          </p:nvPr>
        </p:nvSpPr>
        <p:spPr>
          <a:xfrm>
            <a:off x="755650" y="5078413"/>
            <a:ext cx="6027738" cy="47926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200591329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4818" name="Rectangle 19"/>
          <p:cNvSpPr>
            <a:spLocks noGrp="1" noChangeArrowheads="1"/>
          </p:cNvSpPr>
          <p:nvPr>
            <p:ph type="sldNum" sz="quarter"/>
          </p:nvPr>
        </p:nvSpPr>
        <p:spPr>
          <a:noFill/>
        </p:spPr>
        <p:txBody>
          <a:bodyPr/>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6959F895-E937-4AF2-A086-3FD794F679FC}" type="slidenum">
              <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Lucida Sans Unicode" panose="020B0602030504020204" pitchFamily="34" charset="0"/>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24</a:t>
            </a:fld>
            <a:endPar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Lucida Sans Unicode" panose="020B0602030504020204" pitchFamily="34" charset="0"/>
            </a:endParaRPr>
          </a:p>
        </p:txBody>
      </p:sp>
      <p:sp>
        <p:nvSpPr>
          <p:cNvPr id="34819" name="Text Box 1"/>
          <p:cNvSpPr txBox="1">
            <a:spLocks noChangeArrowheads="1"/>
          </p:cNvSpPr>
          <p:nvPr/>
        </p:nvSpPr>
        <p:spPr bwMode="auto">
          <a:xfrm>
            <a:off x="1106488" y="812800"/>
            <a:ext cx="5345112" cy="4010025"/>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49263" rtl="0" eaLnBrk="1" fontAlgn="base" latinLnBrk="0" hangingPunct="0">
              <a:lnSpc>
                <a:spcPct val="38000"/>
              </a:lnSpc>
              <a:spcBef>
                <a:spcPct val="0"/>
              </a:spcBef>
              <a:spcAft>
                <a:spcPct val="0"/>
              </a:spcAft>
              <a:buClr>
                <a:srgbClr val="000000"/>
              </a:buClr>
              <a:buSzPct val="45000"/>
              <a:buFont typeface="Wingdings" panose="05000000000000000000" pitchFamily="2" charset="2"/>
              <a:buNone/>
              <a:tabLst/>
              <a:defRPr/>
            </a:pPr>
            <a:endParaRPr kumimoji="0" lang="en-US" altLang="en-US"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Lucida Sans Unicode" panose="020B0602030504020204" pitchFamily="34" charset="0"/>
            </a:endParaRPr>
          </a:p>
        </p:txBody>
      </p:sp>
      <p:sp>
        <p:nvSpPr>
          <p:cNvPr id="34820" name="Rectangle 2"/>
          <p:cNvSpPr txBox="1">
            <a:spLocks noGrp="1" noChangeArrowheads="1"/>
          </p:cNvSpPr>
          <p:nvPr>
            <p:ph type="body"/>
          </p:nvPr>
        </p:nvSpPr>
        <p:spPr>
          <a:xfrm>
            <a:off x="755650" y="5078413"/>
            <a:ext cx="6027738" cy="47926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33763513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6866" name="Rectangle 19"/>
          <p:cNvSpPr>
            <a:spLocks noGrp="1" noChangeArrowheads="1"/>
          </p:cNvSpPr>
          <p:nvPr>
            <p:ph type="sldNum" sz="quarter"/>
          </p:nvPr>
        </p:nvSpPr>
        <p:spPr>
          <a:noFill/>
        </p:spPr>
        <p:txBody>
          <a:bodyPr/>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C4FF9FF0-2F40-43EA-A2DE-DB0604C94BD0}" type="slidenum">
              <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Lucida Sans Unicode" panose="020B0602030504020204" pitchFamily="34" charset="0"/>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25</a:t>
            </a:fld>
            <a:endPar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Lucida Sans Unicode" panose="020B0602030504020204" pitchFamily="34" charset="0"/>
            </a:endParaRPr>
          </a:p>
        </p:txBody>
      </p:sp>
      <p:sp>
        <p:nvSpPr>
          <p:cNvPr id="36867" name="Text Box 1"/>
          <p:cNvSpPr txBox="1">
            <a:spLocks noChangeArrowheads="1"/>
          </p:cNvSpPr>
          <p:nvPr/>
        </p:nvSpPr>
        <p:spPr bwMode="auto">
          <a:xfrm>
            <a:off x="1106488" y="812800"/>
            <a:ext cx="5345112" cy="4010025"/>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49263" rtl="0" eaLnBrk="1" fontAlgn="base" latinLnBrk="0" hangingPunct="0">
              <a:lnSpc>
                <a:spcPct val="38000"/>
              </a:lnSpc>
              <a:spcBef>
                <a:spcPct val="0"/>
              </a:spcBef>
              <a:spcAft>
                <a:spcPct val="0"/>
              </a:spcAft>
              <a:buClr>
                <a:srgbClr val="000000"/>
              </a:buClr>
              <a:buSzPct val="45000"/>
              <a:buFont typeface="Wingdings" panose="05000000000000000000" pitchFamily="2" charset="2"/>
              <a:buNone/>
              <a:tabLst/>
              <a:defRPr/>
            </a:pPr>
            <a:endParaRPr kumimoji="0" lang="en-US" altLang="en-US"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Lucida Sans Unicode" panose="020B0602030504020204" pitchFamily="34" charset="0"/>
            </a:endParaRPr>
          </a:p>
        </p:txBody>
      </p:sp>
      <p:sp>
        <p:nvSpPr>
          <p:cNvPr id="36868" name="Rectangle 2"/>
          <p:cNvSpPr txBox="1">
            <a:spLocks noGrp="1" noChangeArrowheads="1"/>
          </p:cNvSpPr>
          <p:nvPr>
            <p:ph type="body"/>
          </p:nvPr>
        </p:nvSpPr>
        <p:spPr>
          <a:xfrm>
            <a:off x="755650" y="5078413"/>
            <a:ext cx="6027738" cy="47926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37116375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8914" name="Rectangle 19"/>
          <p:cNvSpPr>
            <a:spLocks noGrp="1" noChangeArrowheads="1"/>
          </p:cNvSpPr>
          <p:nvPr>
            <p:ph type="sldNum" sz="quarter"/>
          </p:nvPr>
        </p:nvSpPr>
        <p:spPr>
          <a:noFill/>
        </p:spPr>
        <p:txBody>
          <a:bodyPr/>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06CBD208-81C0-415D-BA79-D0E81515B0D2}" type="slidenum">
              <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Lucida Sans Unicode" panose="020B0602030504020204" pitchFamily="34" charset="0"/>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26</a:t>
            </a:fld>
            <a:endPar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Lucida Sans Unicode" panose="020B0602030504020204" pitchFamily="34" charset="0"/>
            </a:endParaRPr>
          </a:p>
        </p:txBody>
      </p:sp>
      <p:sp>
        <p:nvSpPr>
          <p:cNvPr id="38915" name="Text Box 1"/>
          <p:cNvSpPr txBox="1">
            <a:spLocks noChangeArrowheads="1"/>
          </p:cNvSpPr>
          <p:nvPr/>
        </p:nvSpPr>
        <p:spPr bwMode="auto">
          <a:xfrm>
            <a:off x="1106488" y="812800"/>
            <a:ext cx="5345112" cy="4010025"/>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49263" rtl="0" eaLnBrk="1" fontAlgn="base" latinLnBrk="0" hangingPunct="0">
              <a:lnSpc>
                <a:spcPct val="38000"/>
              </a:lnSpc>
              <a:spcBef>
                <a:spcPct val="0"/>
              </a:spcBef>
              <a:spcAft>
                <a:spcPct val="0"/>
              </a:spcAft>
              <a:buClr>
                <a:srgbClr val="000000"/>
              </a:buClr>
              <a:buSzPct val="45000"/>
              <a:buFont typeface="Wingdings" panose="05000000000000000000" pitchFamily="2" charset="2"/>
              <a:buNone/>
              <a:tabLst/>
              <a:defRPr/>
            </a:pPr>
            <a:endParaRPr kumimoji="0" lang="en-US" altLang="en-US"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Lucida Sans Unicode" panose="020B0602030504020204" pitchFamily="34" charset="0"/>
            </a:endParaRPr>
          </a:p>
        </p:txBody>
      </p:sp>
      <p:sp>
        <p:nvSpPr>
          <p:cNvPr id="38916" name="Rectangle 2"/>
          <p:cNvSpPr txBox="1">
            <a:spLocks noGrp="1" noChangeArrowheads="1"/>
          </p:cNvSpPr>
          <p:nvPr>
            <p:ph type="body"/>
          </p:nvPr>
        </p:nvSpPr>
        <p:spPr>
          <a:xfrm>
            <a:off x="755650" y="5078413"/>
            <a:ext cx="6027738" cy="47926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51672084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0962" name="Rectangle 19"/>
          <p:cNvSpPr>
            <a:spLocks noGrp="1" noChangeArrowheads="1"/>
          </p:cNvSpPr>
          <p:nvPr>
            <p:ph type="sldNum" sz="quarter"/>
          </p:nvPr>
        </p:nvSpPr>
        <p:spPr>
          <a:noFill/>
        </p:spPr>
        <p:txBody>
          <a:bodyPr/>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A02E5945-9C7D-466F-BF1B-2583E4AABAD9}" type="slidenum">
              <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Lucida Sans Unicode" panose="020B0602030504020204" pitchFamily="34" charset="0"/>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27</a:t>
            </a:fld>
            <a:endPar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Lucida Sans Unicode" panose="020B0602030504020204" pitchFamily="34" charset="0"/>
            </a:endParaRPr>
          </a:p>
        </p:txBody>
      </p:sp>
      <p:sp>
        <p:nvSpPr>
          <p:cNvPr id="40963" name="Text Box 1"/>
          <p:cNvSpPr txBox="1">
            <a:spLocks noChangeArrowheads="1"/>
          </p:cNvSpPr>
          <p:nvPr/>
        </p:nvSpPr>
        <p:spPr bwMode="auto">
          <a:xfrm>
            <a:off x="1106488" y="812800"/>
            <a:ext cx="5335587" cy="40068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49263" rtl="0" eaLnBrk="1" fontAlgn="base" latinLnBrk="0" hangingPunct="0">
              <a:lnSpc>
                <a:spcPct val="38000"/>
              </a:lnSpc>
              <a:spcBef>
                <a:spcPct val="0"/>
              </a:spcBef>
              <a:spcAft>
                <a:spcPct val="0"/>
              </a:spcAft>
              <a:buClr>
                <a:srgbClr val="000000"/>
              </a:buClr>
              <a:buSzPct val="45000"/>
              <a:buFont typeface="Wingdings" panose="05000000000000000000" pitchFamily="2" charset="2"/>
              <a:buNone/>
              <a:tabLst/>
              <a:defRPr/>
            </a:pPr>
            <a:endParaRPr kumimoji="0" lang="en-US" altLang="en-US"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Lucida Sans Unicode" panose="020B0602030504020204" pitchFamily="34" charset="0"/>
            </a:endParaRPr>
          </a:p>
        </p:txBody>
      </p:sp>
      <p:sp>
        <p:nvSpPr>
          <p:cNvPr id="40964" name="Rectangle 2"/>
          <p:cNvSpPr txBox="1">
            <a:spLocks noGrp="1" noChangeArrowheads="1"/>
          </p:cNvSpPr>
          <p:nvPr>
            <p:ph type="body"/>
          </p:nvPr>
        </p:nvSpPr>
        <p:spPr>
          <a:xfrm>
            <a:off x="755650" y="5078413"/>
            <a:ext cx="6027738" cy="47926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301977764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3010" name="Rectangle 19"/>
          <p:cNvSpPr>
            <a:spLocks noGrp="1" noChangeArrowheads="1"/>
          </p:cNvSpPr>
          <p:nvPr>
            <p:ph type="sldNum" sz="quarter"/>
          </p:nvPr>
        </p:nvSpPr>
        <p:spPr>
          <a:noFill/>
        </p:spPr>
        <p:txBody>
          <a:bodyPr/>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E375093C-77FE-4CC6-B65A-EC9ED9B94DD9}" type="slidenum">
              <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Lucida Sans Unicode" panose="020B0602030504020204" pitchFamily="34" charset="0"/>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28</a:t>
            </a:fld>
            <a:endPar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Lucida Sans Unicode" panose="020B0602030504020204" pitchFamily="34" charset="0"/>
            </a:endParaRPr>
          </a:p>
        </p:txBody>
      </p:sp>
      <p:sp>
        <p:nvSpPr>
          <p:cNvPr id="43011" name="Text Box 1"/>
          <p:cNvSpPr txBox="1">
            <a:spLocks noChangeArrowheads="1"/>
          </p:cNvSpPr>
          <p:nvPr/>
        </p:nvSpPr>
        <p:spPr bwMode="auto">
          <a:xfrm>
            <a:off x="1106488" y="812800"/>
            <a:ext cx="5335587" cy="40068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49263" rtl="0" eaLnBrk="1" fontAlgn="base" latinLnBrk="0" hangingPunct="0">
              <a:lnSpc>
                <a:spcPct val="38000"/>
              </a:lnSpc>
              <a:spcBef>
                <a:spcPct val="0"/>
              </a:spcBef>
              <a:spcAft>
                <a:spcPct val="0"/>
              </a:spcAft>
              <a:buClr>
                <a:srgbClr val="000000"/>
              </a:buClr>
              <a:buSzPct val="45000"/>
              <a:buFont typeface="Wingdings" panose="05000000000000000000" pitchFamily="2" charset="2"/>
              <a:buNone/>
              <a:tabLst/>
              <a:defRPr/>
            </a:pPr>
            <a:endParaRPr kumimoji="0" lang="en-US" altLang="en-US"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Lucida Sans Unicode" panose="020B0602030504020204" pitchFamily="34" charset="0"/>
            </a:endParaRPr>
          </a:p>
        </p:txBody>
      </p:sp>
      <p:sp>
        <p:nvSpPr>
          <p:cNvPr id="43012" name="Rectangle 2"/>
          <p:cNvSpPr txBox="1">
            <a:spLocks noGrp="1" noChangeArrowheads="1"/>
          </p:cNvSpPr>
          <p:nvPr>
            <p:ph type="body"/>
          </p:nvPr>
        </p:nvSpPr>
        <p:spPr>
          <a:xfrm>
            <a:off x="755650" y="5078413"/>
            <a:ext cx="6027738" cy="47926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51146949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5058" name="Rectangle 19"/>
          <p:cNvSpPr>
            <a:spLocks noGrp="1" noChangeArrowheads="1"/>
          </p:cNvSpPr>
          <p:nvPr>
            <p:ph type="sldNum" sz="quarter"/>
          </p:nvPr>
        </p:nvSpPr>
        <p:spPr>
          <a:noFill/>
        </p:spPr>
        <p:txBody>
          <a:bodyPr/>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228119C4-92EE-40BE-B502-278E21A3DD1E}" type="slidenum">
              <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Lucida Sans Unicode" panose="020B0602030504020204" pitchFamily="34" charset="0"/>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29</a:t>
            </a:fld>
            <a:endPar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Lucida Sans Unicode" panose="020B0602030504020204" pitchFamily="34" charset="0"/>
            </a:endParaRPr>
          </a:p>
        </p:txBody>
      </p:sp>
      <p:sp>
        <p:nvSpPr>
          <p:cNvPr id="45059" name="Text Box 1"/>
          <p:cNvSpPr txBox="1">
            <a:spLocks noChangeArrowheads="1"/>
          </p:cNvSpPr>
          <p:nvPr/>
        </p:nvSpPr>
        <p:spPr bwMode="auto">
          <a:xfrm>
            <a:off x="1106488" y="812800"/>
            <a:ext cx="5345112" cy="4010025"/>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49263" rtl="0" eaLnBrk="1" fontAlgn="base" latinLnBrk="0" hangingPunct="0">
              <a:lnSpc>
                <a:spcPct val="38000"/>
              </a:lnSpc>
              <a:spcBef>
                <a:spcPct val="0"/>
              </a:spcBef>
              <a:spcAft>
                <a:spcPct val="0"/>
              </a:spcAft>
              <a:buClr>
                <a:srgbClr val="000000"/>
              </a:buClr>
              <a:buSzPct val="45000"/>
              <a:buFont typeface="Wingdings" panose="05000000000000000000" pitchFamily="2" charset="2"/>
              <a:buNone/>
              <a:tabLst/>
              <a:defRPr/>
            </a:pPr>
            <a:endParaRPr kumimoji="0" lang="en-US" altLang="en-US"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Lucida Sans Unicode" panose="020B0602030504020204" pitchFamily="34" charset="0"/>
            </a:endParaRPr>
          </a:p>
        </p:txBody>
      </p:sp>
      <p:sp>
        <p:nvSpPr>
          <p:cNvPr id="45060" name="Rectangle 2"/>
          <p:cNvSpPr txBox="1">
            <a:spLocks noGrp="1" noChangeArrowheads="1"/>
          </p:cNvSpPr>
          <p:nvPr>
            <p:ph type="body"/>
          </p:nvPr>
        </p:nvSpPr>
        <p:spPr>
          <a:xfrm>
            <a:off x="755650" y="5078413"/>
            <a:ext cx="6027738" cy="47926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7501346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4" name="Rectangle 19"/>
          <p:cNvSpPr>
            <a:spLocks noGrp="1" noChangeArrowheads="1"/>
          </p:cNvSpPr>
          <p:nvPr>
            <p:ph type="sldNum" sz="quarter"/>
          </p:nvPr>
        </p:nvSpPr>
        <p:spPr>
          <a:noFill/>
        </p:spPr>
        <p:txBody>
          <a:bodyPr/>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868DE761-BBBD-4B51-B5EE-FBC1FAB72116}" type="slidenum">
              <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Lucida Sans Unicode" panose="020B0602030504020204" pitchFamily="34" charset="0"/>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12</a:t>
            </a:fld>
            <a:endPar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Lucida Sans Unicode" panose="020B0602030504020204" pitchFamily="34" charset="0"/>
            </a:endParaRPr>
          </a:p>
        </p:txBody>
      </p:sp>
      <p:sp>
        <p:nvSpPr>
          <p:cNvPr id="8195" name="Text Box 1"/>
          <p:cNvSpPr txBox="1">
            <a:spLocks noChangeArrowheads="1"/>
          </p:cNvSpPr>
          <p:nvPr/>
        </p:nvSpPr>
        <p:spPr bwMode="auto">
          <a:xfrm>
            <a:off x="1106488" y="812800"/>
            <a:ext cx="5345112" cy="4010025"/>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49263" rtl="0" eaLnBrk="1" fontAlgn="base" latinLnBrk="0" hangingPunct="0">
              <a:lnSpc>
                <a:spcPct val="38000"/>
              </a:lnSpc>
              <a:spcBef>
                <a:spcPct val="0"/>
              </a:spcBef>
              <a:spcAft>
                <a:spcPct val="0"/>
              </a:spcAft>
              <a:buClr>
                <a:srgbClr val="000000"/>
              </a:buClr>
              <a:buSzPct val="45000"/>
              <a:buFont typeface="Wingdings" panose="05000000000000000000" pitchFamily="2" charset="2"/>
              <a:buNone/>
              <a:tabLst/>
              <a:defRPr/>
            </a:pPr>
            <a:endParaRPr kumimoji="0" lang="en-US" altLang="en-US"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Lucida Sans Unicode" panose="020B0602030504020204" pitchFamily="34" charset="0"/>
            </a:endParaRPr>
          </a:p>
        </p:txBody>
      </p:sp>
      <p:sp>
        <p:nvSpPr>
          <p:cNvPr id="8196" name="Rectangle 2"/>
          <p:cNvSpPr txBox="1">
            <a:spLocks noGrp="1" noChangeArrowheads="1"/>
          </p:cNvSpPr>
          <p:nvPr>
            <p:ph type="body"/>
          </p:nvPr>
        </p:nvSpPr>
        <p:spPr>
          <a:xfrm>
            <a:off x="755650" y="5078413"/>
            <a:ext cx="6027738" cy="47926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16587758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7106" name="Rectangle 19"/>
          <p:cNvSpPr>
            <a:spLocks noGrp="1" noChangeArrowheads="1"/>
          </p:cNvSpPr>
          <p:nvPr>
            <p:ph type="sldNum" sz="quarter"/>
          </p:nvPr>
        </p:nvSpPr>
        <p:spPr>
          <a:noFill/>
        </p:spPr>
        <p:txBody>
          <a:bodyPr/>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B89F42C1-93C2-45A0-8876-DAAEE55EB0D6}" type="slidenum">
              <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Lucida Sans Unicode" panose="020B0602030504020204" pitchFamily="34" charset="0"/>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30</a:t>
            </a:fld>
            <a:endPar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Lucida Sans Unicode" panose="020B0602030504020204" pitchFamily="34" charset="0"/>
            </a:endParaRPr>
          </a:p>
        </p:txBody>
      </p:sp>
      <p:sp>
        <p:nvSpPr>
          <p:cNvPr id="47107" name="Text Box 1"/>
          <p:cNvSpPr txBox="1">
            <a:spLocks noChangeArrowheads="1"/>
          </p:cNvSpPr>
          <p:nvPr/>
        </p:nvSpPr>
        <p:spPr bwMode="auto">
          <a:xfrm>
            <a:off x="1106488" y="812800"/>
            <a:ext cx="5345112" cy="4010025"/>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49263" rtl="0" eaLnBrk="1" fontAlgn="base" latinLnBrk="0" hangingPunct="0">
              <a:lnSpc>
                <a:spcPct val="38000"/>
              </a:lnSpc>
              <a:spcBef>
                <a:spcPct val="0"/>
              </a:spcBef>
              <a:spcAft>
                <a:spcPct val="0"/>
              </a:spcAft>
              <a:buClr>
                <a:srgbClr val="000000"/>
              </a:buClr>
              <a:buSzPct val="45000"/>
              <a:buFont typeface="Wingdings" panose="05000000000000000000" pitchFamily="2" charset="2"/>
              <a:buNone/>
              <a:tabLst/>
              <a:defRPr/>
            </a:pPr>
            <a:endParaRPr kumimoji="0" lang="en-US" altLang="en-US"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Lucida Sans Unicode" panose="020B0602030504020204" pitchFamily="34" charset="0"/>
            </a:endParaRPr>
          </a:p>
        </p:txBody>
      </p:sp>
      <p:sp>
        <p:nvSpPr>
          <p:cNvPr id="47108" name="Rectangle 2"/>
          <p:cNvSpPr txBox="1">
            <a:spLocks noGrp="1" noChangeArrowheads="1"/>
          </p:cNvSpPr>
          <p:nvPr>
            <p:ph type="body"/>
          </p:nvPr>
        </p:nvSpPr>
        <p:spPr>
          <a:xfrm>
            <a:off x="755650" y="5078413"/>
            <a:ext cx="6027738" cy="47926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103668969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9154" name="Rectangle 19"/>
          <p:cNvSpPr>
            <a:spLocks noGrp="1" noChangeArrowheads="1"/>
          </p:cNvSpPr>
          <p:nvPr>
            <p:ph type="sldNum" sz="quarter"/>
          </p:nvPr>
        </p:nvSpPr>
        <p:spPr>
          <a:noFill/>
        </p:spPr>
        <p:txBody>
          <a:bodyPr/>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A9B02456-6627-4C32-A80F-046A4F465053}" type="slidenum">
              <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Lucida Sans Unicode" panose="020B0602030504020204" pitchFamily="34" charset="0"/>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31</a:t>
            </a:fld>
            <a:endPar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Lucida Sans Unicode" panose="020B0602030504020204" pitchFamily="34" charset="0"/>
            </a:endParaRPr>
          </a:p>
        </p:txBody>
      </p:sp>
      <p:sp>
        <p:nvSpPr>
          <p:cNvPr id="49155" name="Text Box 1"/>
          <p:cNvSpPr txBox="1">
            <a:spLocks noChangeArrowheads="1"/>
          </p:cNvSpPr>
          <p:nvPr/>
        </p:nvSpPr>
        <p:spPr bwMode="auto">
          <a:xfrm>
            <a:off x="1106488" y="812800"/>
            <a:ext cx="5345112" cy="4010025"/>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49263" rtl="0" eaLnBrk="1" fontAlgn="base" latinLnBrk="0" hangingPunct="0">
              <a:lnSpc>
                <a:spcPct val="38000"/>
              </a:lnSpc>
              <a:spcBef>
                <a:spcPct val="0"/>
              </a:spcBef>
              <a:spcAft>
                <a:spcPct val="0"/>
              </a:spcAft>
              <a:buClr>
                <a:srgbClr val="000000"/>
              </a:buClr>
              <a:buSzPct val="45000"/>
              <a:buFont typeface="Wingdings" panose="05000000000000000000" pitchFamily="2" charset="2"/>
              <a:buNone/>
              <a:tabLst/>
              <a:defRPr/>
            </a:pPr>
            <a:endParaRPr kumimoji="0" lang="en-US" altLang="en-US"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Lucida Sans Unicode" panose="020B0602030504020204" pitchFamily="34" charset="0"/>
            </a:endParaRPr>
          </a:p>
        </p:txBody>
      </p:sp>
      <p:sp>
        <p:nvSpPr>
          <p:cNvPr id="49156" name="Rectangle 2"/>
          <p:cNvSpPr txBox="1">
            <a:spLocks noGrp="1" noChangeArrowheads="1"/>
          </p:cNvSpPr>
          <p:nvPr>
            <p:ph type="body"/>
          </p:nvPr>
        </p:nvSpPr>
        <p:spPr>
          <a:xfrm>
            <a:off x="755650" y="5078413"/>
            <a:ext cx="6027738" cy="47926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282124976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02" name="Rectangle 19"/>
          <p:cNvSpPr>
            <a:spLocks noGrp="1" noChangeArrowheads="1"/>
          </p:cNvSpPr>
          <p:nvPr>
            <p:ph type="sldNum" sz="quarter"/>
          </p:nvPr>
        </p:nvSpPr>
        <p:spPr>
          <a:noFill/>
        </p:spPr>
        <p:txBody>
          <a:bodyPr/>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3F7E84E0-E260-42A9-87BD-F4D3E24C43B9}" type="slidenum">
              <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Lucida Sans Unicode" panose="020B0602030504020204" pitchFamily="34" charset="0"/>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32</a:t>
            </a:fld>
            <a:endPar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Lucida Sans Unicode" panose="020B0602030504020204" pitchFamily="34" charset="0"/>
            </a:endParaRPr>
          </a:p>
        </p:txBody>
      </p:sp>
      <p:sp>
        <p:nvSpPr>
          <p:cNvPr id="51203" name="Text Box 1"/>
          <p:cNvSpPr txBox="1">
            <a:spLocks noChangeArrowheads="1"/>
          </p:cNvSpPr>
          <p:nvPr/>
        </p:nvSpPr>
        <p:spPr bwMode="auto">
          <a:xfrm>
            <a:off x="1106488" y="812800"/>
            <a:ext cx="5345112" cy="4010025"/>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49263" rtl="0" eaLnBrk="1" fontAlgn="base" latinLnBrk="0" hangingPunct="0">
              <a:lnSpc>
                <a:spcPct val="38000"/>
              </a:lnSpc>
              <a:spcBef>
                <a:spcPct val="0"/>
              </a:spcBef>
              <a:spcAft>
                <a:spcPct val="0"/>
              </a:spcAft>
              <a:buClr>
                <a:srgbClr val="000000"/>
              </a:buClr>
              <a:buSzPct val="45000"/>
              <a:buFont typeface="Wingdings" panose="05000000000000000000" pitchFamily="2" charset="2"/>
              <a:buNone/>
              <a:tabLst/>
              <a:defRPr/>
            </a:pPr>
            <a:endParaRPr kumimoji="0" lang="en-US" altLang="en-US"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Lucida Sans Unicode" panose="020B0602030504020204" pitchFamily="34" charset="0"/>
            </a:endParaRPr>
          </a:p>
        </p:txBody>
      </p:sp>
      <p:sp>
        <p:nvSpPr>
          <p:cNvPr id="51204" name="Rectangle 2"/>
          <p:cNvSpPr txBox="1">
            <a:spLocks noGrp="1" noChangeArrowheads="1"/>
          </p:cNvSpPr>
          <p:nvPr>
            <p:ph type="body"/>
          </p:nvPr>
        </p:nvSpPr>
        <p:spPr>
          <a:xfrm>
            <a:off x="755650" y="5078413"/>
            <a:ext cx="6027738" cy="47926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4377543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3250" name="Rectangle 19"/>
          <p:cNvSpPr>
            <a:spLocks noGrp="1" noChangeArrowheads="1"/>
          </p:cNvSpPr>
          <p:nvPr>
            <p:ph type="sldNum" sz="quarter"/>
          </p:nvPr>
        </p:nvSpPr>
        <p:spPr>
          <a:noFill/>
        </p:spPr>
        <p:txBody>
          <a:bodyPr/>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B5F9C5CE-E0D3-49FE-95DB-E9E810F48326}" type="slidenum">
              <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Lucida Sans Unicode" panose="020B0602030504020204" pitchFamily="34" charset="0"/>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33</a:t>
            </a:fld>
            <a:endPar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Lucida Sans Unicode" panose="020B0602030504020204" pitchFamily="34" charset="0"/>
            </a:endParaRPr>
          </a:p>
        </p:txBody>
      </p:sp>
      <p:sp>
        <p:nvSpPr>
          <p:cNvPr id="53251" name="Text Box 1"/>
          <p:cNvSpPr txBox="1">
            <a:spLocks noChangeArrowheads="1"/>
          </p:cNvSpPr>
          <p:nvPr/>
        </p:nvSpPr>
        <p:spPr bwMode="auto">
          <a:xfrm>
            <a:off x="1106488" y="812800"/>
            <a:ext cx="5345112" cy="4010025"/>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49263" rtl="0" eaLnBrk="1" fontAlgn="base" latinLnBrk="0" hangingPunct="0">
              <a:lnSpc>
                <a:spcPct val="38000"/>
              </a:lnSpc>
              <a:spcBef>
                <a:spcPct val="0"/>
              </a:spcBef>
              <a:spcAft>
                <a:spcPct val="0"/>
              </a:spcAft>
              <a:buClr>
                <a:srgbClr val="000000"/>
              </a:buClr>
              <a:buSzPct val="45000"/>
              <a:buFont typeface="Wingdings" panose="05000000000000000000" pitchFamily="2" charset="2"/>
              <a:buNone/>
              <a:tabLst/>
              <a:defRPr/>
            </a:pPr>
            <a:endParaRPr kumimoji="0" lang="en-US" altLang="en-US"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Lucida Sans Unicode" panose="020B0602030504020204" pitchFamily="34" charset="0"/>
            </a:endParaRPr>
          </a:p>
        </p:txBody>
      </p:sp>
      <p:sp>
        <p:nvSpPr>
          <p:cNvPr id="53252" name="Rectangle 2"/>
          <p:cNvSpPr txBox="1">
            <a:spLocks noGrp="1" noChangeArrowheads="1"/>
          </p:cNvSpPr>
          <p:nvPr>
            <p:ph type="body"/>
          </p:nvPr>
        </p:nvSpPr>
        <p:spPr>
          <a:xfrm>
            <a:off x="755650" y="5078413"/>
            <a:ext cx="6027738" cy="47926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67058211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5298" name="Rectangle 19"/>
          <p:cNvSpPr>
            <a:spLocks noGrp="1" noChangeArrowheads="1"/>
          </p:cNvSpPr>
          <p:nvPr>
            <p:ph type="sldNum" sz="quarter"/>
          </p:nvPr>
        </p:nvSpPr>
        <p:spPr>
          <a:noFill/>
        </p:spPr>
        <p:txBody>
          <a:bodyPr/>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C63AACEC-FFCB-43CB-94E2-45F4502F6E08}" type="slidenum">
              <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Lucida Sans Unicode" panose="020B0602030504020204" pitchFamily="34" charset="0"/>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34</a:t>
            </a:fld>
            <a:endPar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Lucida Sans Unicode" panose="020B0602030504020204" pitchFamily="34" charset="0"/>
            </a:endParaRPr>
          </a:p>
        </p:txBody>
      </p:sp>
      <p:sp>
        <p:nvSpPr>
          <p:cNvPr id="55299" name="Text Box 1"/>
          <p:cNvSpPr txBox="1">
            <a:spLocks noChangeArrowheads="1"/>
          </p:cNvSpPr>
          <p:nvPr/>
        </p:nvSpPr>
        <p:spPr bwMode="auto">
          <a:xfrm>
            <a:off x="1106488" y="812800"/>
            <a:ext cx="5345112" cy="4010025"/>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49263" rtl="0" eaLnBrk="1" fontAlgn="base" latinLnBrk="0" hangingPunct="0">
              <a:lnSpc>
                <a:spcPct val="38000"/>
              </a:lnSpc>
              <a:spcBef>
                <a:spcPct val="0"/>
              </a:spcBef>
              <a:spcAft>
                <a:spcPct val="0"/>
              </a:spcAft>
              <a:buClr>
                <a:srgbClr val="000000"/>
              </a:buClr>
              <a:buSzPct val="45000"/>
              <a:buFont typeface="Wingdings" panose="05000000000000000000" pitchFamily="2" charset="2"/>
              <a:buNone/>
              <a:tabLst/>
              <a:defRPr/>
            </a:pPr>
            <a:endParaRPr kumimoji="0" lang="en-US" altLang="en-US"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Lucida Sans Unicode" panose="020B0602030504020204" pitchFamily="34" charset="0"/>
            </a:endParaRPr>
          </a:p>
        </p:txBody>
      </p:sp>
      <p:sp>
        <p:nvSpPr>
          <p:cNvPr id="55300" name="Rectangle 2"/>
          <p:cNvSpPr txBox="1">
            <a:spLocks noGrp="1" noChangeArrowheads="1"/>
          </p:cNvSpPr>
          <p:nvPr>
            <p:ph type="body"/>
          </p:nvPr>
        </p:nvSpPr>
        <p:spPr>
          <a:xfrm>
            <a:off x="755650" y="5078413"/>
            <a:ext cx="6027738" cy="47926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28440721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7346" name="Rectangle 19"/>
          <p:cNvSpPr>
            <a:spLocks noGrp="1" noChangeArrowheads="1"/>
          </p:cNvSpPr>
          <p:nvPr>
            <p:ph type="sldNum" sz="quarter"/>
          </p:nvPr>
        </p:nvSpPr>
        <p:spPr>
          <a:noFill/>
        </p:spPr>
        <p:txBody>
          <a:bodyPr/>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4E17B0CA-2118-477D-A427-FE4C670E31F6}" type="slidenum">
              <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Lucida Sans Unicode" panose="020B0602030504020204" pitchFamily="34" charset="0"/>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35</a:t>
            </a:fld>
            <a:endPar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Lucida Sans Unicode" panose="020B0602030504020204" pitchFamily="34" charset="0"/>
            </a:endParaRPr>
          </a:p>
        </p:txBody>
      </p:sp>
      <p:sp>
        <p:nvSpPr>
          <p:cNvPr id="57347" name="Text Box 1"/>
          <p:cNvSpPr txBox="1">
            <a:spLocks noChangeArrowheads="1"/>
          </p:cNvSpPr>
          <p:nvPr/>
        </p:nvSpPr>
        <p:spPr bwMode="auto">
          <a:xfrm>
            <a:off x="1106488" y="812800"/>
            <a:ext cx="5335587" cy="40068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49263" rtl="0" eaLnBrk="1" fontAlgn="base" latinLnBrk="0" hangingPunct="0">
              <a:lnSpc>
                <a:spcPct val="38000"/>
              </a:lnSpc>
              <a:spcBef>
                <a:spcPct val="0"/>
              </a:spcBef>
              <a:spcAft>
                <a:spcPct val="0"/>
              </a:spcAft>
              <a:buClr>
                <a:srgbClr val="000000"/>
              </a:buClr>
              <a:buSzPct val="45000"/>
              <a:buFont typeface="Wingdings" panose="05000000000000000000" pitchFamily="2" charset="2"/>
              <a:buNone/>
              <a:tabLst/>
              <a:defRPr/>
            </a:pPr>
            <a:endParaRPr kumimoji="0" lang="en-US" altLang="en-US"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Lucida Sans Unicode" panose="020B0602030504020204" pitchFamily="34" charset="0"/>
            </a:endParaRPr>
          </a:p>
        </p:txBody>
      </p:sp>
      <p:sp>
        <p:nvSpPr>
          <p:cNvPr id="57348" name="Rectangle 2"/>
          <p:cNvSpPr txBox="1">
            <a:spLocks noGrp="1" noChangeArrowheads="1"/>
          </p:cNvSpPr>
          <p:nvPr>
            <p:ph type="body"/>
          </p:nvPr>
        </p:nvSpPr>
        <p:spPr>
          <a:xfrm>
            <a:off x="755650" y="5078413"/>
            <a:ext cx="6027738" cy="47926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162679765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9394" name="Rectangle 19"/>
          <p:cNvSpPr>
            <a:spLocks noGrp="1" noChangeArrowheads="1"/>
          </p:cNvSpPr>
          <p:nvPr>
            <p:ph type="sldNum" sz="quarter"/>
          </p:nvPr>
        </p:nvSpPr>
        <p:spPr>
          <a:noFill/>
        </p:spPr>
        <p:txBody>
          <a:bodyPr/>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47F368FA-EC54-4C8B-8F6E-8781C9D6B562}" type="slidenum">
              <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Lucida Sans Unicode" panose="020B0602030504020204" pitchFamily="34" charset="0"/>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36</a:t>
            </a:fld>
            <a:endPar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Lucida Sans Unicode" panose="020B0602030504020204" pitchFamily="34" charset="0"/>
            </a:endParaRPr>
          </a:p>
        </p:txBody>
      </p:sp>
      <p:sp>
        <p:nvSpPr>
          <p:cNvPr id="59395" name="Text Box 1"/>
          <p:cNvSpPr txBox="1">
            <a:spLocks noChangeArrowheads="1"/>
          </p:cNvSpPr>
          <p:nvPr/>
        </p:nvSpPr>
        <p:spPr bwMode="auto">
          <a:xfrm>
            <a:off x="1106488" y="812800"/>
            <a:ext cx="5335587" cy="40068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49263" rtl="0" eaLnBrk="1" fontAlgn="base" latinLnBrk="0" hangingPunct="0">
              <a:lnSpc>
                <a:spcPct val="38000"/>
              </a:lnSpc>
              <a:spcBef>
                <a:spcPct val="0"/>
              </a:spcBef>
              <a:spcAft>
                <a:spcPct val="0"/>
              </a:spcAft>
              <a:buClr>
                <a:srgbClr val="000000"/>
              </a:buClr>
              <a:buSzPct val="45000"/>
              <a:buFont typeface="Wingdings" panose="05000000000000000000" pitchFamily="2" charset="2"/>
              <a:buNone/>
              <a:tabLst/>
              <a:defRPr/>
            </a:pPr>
            <a:endParaRPr kumimoji="0" lang="en-US" altLang="en-US"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Lucida Sans Unicode" panose="020B0602030504020204" pitchFamily="34" charset="0"/>
            </a:endParaRPr>
          </a:p>
        </p:txBody>
      </p:sp>
      <p:sp>
        <p:nvSpPr>
          <p:cNvPr id="59396" name="Rectangle 2"/>
          <p:cNvSpPr txBox="1">
            <a:spLocks noGrp="1" noChangeArrowheads="1"/>
          </p:cNvSpPr>
          <p:nvPr>
            <p:ph type="body"/>
          </p:nvPr>
        </p:nvSpPr>
        <p:spPr>
          <a:xfrm>
            <a:off x="755650" y="5078413"/>
            <a:ext cx="6027738" cy="47926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38722998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42" name="Rectangle 19"/>
          <p:cNvSpPr>
            <a:spLocks noGrp="1" noChangeArrowheads="1"/>
          </p:cNvSpPr>
          <p:nvPr>
            <p:ph type="sldNum" sz="quarter"/>
          </p:nvPr>
        </p:nvSpPr>
        <p:spPr>
          <a:noFill/>
        </p:spPr>
        <p:txBody>
          <a:bodyPr/>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43E33162-5C19-485E-9BD2-855F9BFB4045}" type="slidenum">
              <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Lucida Sans Unicode" panose="020B0602030504020204" pitchFamily="34" charset="0"/>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37</a:t>
            </a:fld>
            <a:endPar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Lucida Sans Unicode" panose="020B0602030504020204" pitchFamily="34" charset="0"/>
            </a:endParaRPr>
          </a:p>
        </p:txBody>
      </p:sp>
      <p:sp>
        <p:nvSpPr>
          <p:cNvPr id="61443" name="Text Box 1"/>
          <p:cNvSpPr txBox="1">
            <a:spLocks noChangeArrowheads="1"/>
          </p:cNvSpPr>
          <p:nvPr/>
        </p:nvSpPr>
        <p:spPr bwMode="auto">
          <a:xfrm>
            <a:off x="1106488" y="812800"/>
            <a:ext cx="5345112" cy="4010025"/>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49263" rtl="0" eaLnBrk="1" fontAlgn="base" latinLnBrk="0" hangingPunct="0">
              <a:lnSpc>
                <a:spcPct val="38000"/>
              </a:lnSpc>
              <a:spcBef>
                <a:spcPct val="0"/>
              </a:spcBef>
              <a:spcAft>
                <a:spcPct val="0"/>
              </a:spcAft>
              <a:buClr>
                <a:srgbClr val="000000"/>
              </a:buClr>
              <a:buSzPct val="45000"/>
              <a:buFont typeface="Wingdings" panose="05000000000000000000" pitchFamily="2" charset="2"/>
              <a:buNone/>
              <a:tabLst/>
              <a:defRPr/>
            </a:pPr>
            <a:endParaRPr kumimoji="0" lang="en-US" altLang="en-US"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Lucida Sans Unicode" panose="020B0602030504020204" pitchFamily="34" charset="0"/>
            </a:endParaRPr>
          </a:p>
        </p:txBody>
      </p:sp>
      <p:sp>
        <p:nvSpPr>
          <p:cNvPr id="61444" name="Rectangle 2"/>
          <p:cNvSpPr txBox="1">
            <a:spLocks noGrp="1" noChangeArrowheads="1"/>
          </p:cNvSpPr>
          <p:nvPr>
            <p:ph type="body"/>
          </p:nvPr>
        </p:nvSpPr>
        <p:spPr>
          <a:xfrm>
            <a:off x="755650" y="5078413"/>
            <a:ext cx="6027738" cy="47926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371277017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3490" name="Rectangle 19"/>
          <p:cNvSpPr>
            <a:spLocks noGrp="1" noChangeArrowheads="1"/>
          </p:cNvSpPr>
          <p:nvPr>
            <p:ph type="sldNum" sz="quarter"/>
          </p:nvPr>
        </p:nvSpPr>
        <p:spPr>
          <a:noFill/>
        </p:spPr>
        <p:txBody>
          <a:bodyPr/>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132F3068-2259-44D4-A889-C0596D4372F7}" type="slidenum">
              <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Lucida Sans Unicode" panose="020B0602030504020204" pitchFamily="34" charset="0"/>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38</a:t>
            </a:fld>
            <a:endPar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Lucida Sans Unicode" panose="020B0602030504020204" pitchFamily="34" charset="0"/>
            </a:endParaRPr>
          </a:p>
        </p:txBody>
      </p:sp>
      <p:sp>
        <p:nvSpPr>
          <p:cNvPr id="63491" name="Text Box 1"/>
          <p:cNvSpPr txBox="1">
            <a:spLocks noChangeArrowheads="1"/>
          </p:cNvSpPr>
          <p:nvPr/>
        </p:nvSpPr>
        <p:spPr bwMode="auto">
          <a:xfrm>
            <a:off x="1106488" y="812800"/>
            <a:ext cx="5345112" cy="4010025"/>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49263" rtl="0" eaLnBrk="1" fontAlgn="base" latinLnBrk="0" hangingPunct="0">
              <a:lnSpc>
                <a:spcPct val="38000"/>
              </a:lnSpc>
              <a:spcBef>
                <a:spcPct val="0"/>
              </a:spcBef>
              <a:spcAft>
                <a:spcPct val="0"/>
              </a:spcAft>
              <a:buClr>
                <a:srgbClr val="000000"/>
              </a:buClr>
              <a:buSzPct val="45000"/>
              <a:buFont typeface="Wingdings" panose="05000000000000000000" pitchFamily="2" charset="2"/>
              <a:buNone/>
              <a:tabLst/>
              <a:defRPr/>
            </a:pPr>
            <a:endParaRPr kumimoji="0" lang="en-US" altLang="en-US"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Lucida Sans Unicode" panose="020B0602030504020204" pitchFamily="34" charset="0"/>
            </a:endParaRPr>
          </a:p>
        </p:txBody>
      </p:sp>
      <p:sp>
        <p:nvSpPr>
          <p:cNvPr id="63492" name="Rectangle 2"/>
          <p:cNvSpPr txBox="1">
            <a:spLocks noGrp="1" noChangeArrowheads="1"/>
          </p:cNvSpPr>
          <p:nvPr>
            <p:ph type="body"/>
          </p:nvPr>
        </p:nvSpPr>
        <p:spPr>
          <a:xfrm>
            <a:off x="755650" y="5078413"/>
            <a:ext cx="6027738" cy="47926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187264656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5538" name="Rectangle 19"/>
          <p:cNvSpPr>
            <a:spLocks noGrp="1" noChangeArrowheads="1"/>
          </p:cNvSpPr>
          <p:nvPr>
            <p:ph type="sldNum" sz="quarter"/>
          </p:nvPr>
        </p:nvSpPr>
        <p:spPr>
          <a:noFill/>
        </p:spPr>
        <p:txBody>
          <a:bodyPr/>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FC9BAE4D-8590-497B-B060-004BE7BDF4B8}" type="slidenum">
              <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Lucida Sans Unicode" panose="020B0602030504020204" pitchFamily="34" charset="0"/>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39</a:t>
            </a:fld>
            <a:endPar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Lucida Sans Unicode" panose="020B0602030504020204" pitchFamily="34" charset="0"/>
            </a:endParaRPr>
          </a:p>
        </p:txBody>
      </p:sp>
      <p:sp>
        <p:nvSpPr>
          <p:cNvPr id="65539" name="Text Box 1"/>
          <p:cNvSpPr txBox="1">
            <a:spLocks noChangeArrowheads="1"/>
          </p:cNvSpPr>
          <p:nvPr/>
        </p:nvSpPr>
        <p:spPr bwMode="auto">
          <a:xfrm>
            <a:off x="1106488" y="812800"/>
            <a:ext cx="5345112" cy="4010025"/>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49263" rtl="0" eaLnBrk="1" fontAlgn="base" latinLnBrk="0" hangingPunct="0">
              <a:lnSpc>
                <a:spcPct val="38000"/>
              </a:lnSpc>
              <a:spcBef>
                <a:spcPct val="0"/>
              </a:spcBef>
              <a:spcAft>
                <a:spcPct val="0"/>
              </a:spcAft>
              <a:buClr>
                <a:srgbClr val="000000"/>
              </a:buClr>
              <a:buSzPct val="45000"/>
              <a:buFont typeface="Wingdings" panose="05000000000000000000" pitchFamily="2" charset="2"/>
              <a:buNone/>
              <a:tabLst/>
              <a:defRPr/>
            </a:pPr>
            <a:endParaRPr kumimoji="0" lang="en-US" altLang="en-US"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Lucida Sans Unicode" panose="020B0602030504020204" pitchFamily="34" charset="0"/>
            </a:endParaRPr>
          </a:p>
        </p:txBody>
      </p:sp>
      <p:sp>
        <p:nvSpPr>
          <p:cNvPr id="65540" name="Rectangle 2"/>
          <p:cNvSpPr txBox="1">
            <a:spLocks noGrp="1" noChangeArrowheads="1"/>
          </p:cNvSpPr>
          <p:nvPr>
            <p:ph type="body"/>
          </p:nvPr>
        </p:nvSpPr>
        <p:spPr>
          <a:xfrm>
            <a:off x="755650" y="5078413"/>
            <a:ext cx="6027738" cy="47926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6487809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2290" name="Rectangle 19"/>
          <p:cNvSpPr>
            <a:spLocks noGrp="1" noChangeArrowheads="1"/>
          </p:cNvSpPr>
          <p:nvPr>
            <p:ph type="sldNum" sz="quarter"/>
          </p:nvPr>
        </p:nvSpPr>
        <p:spPr>
          <a:noFill/>
        </p:spPr>
        <p:txBody>
          <a:bodyPr/>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6BC1D628-1410-4911-8D18-2F888919FE67}" type="slidenum">
              <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Lucida Sans Unicode" panose="020B0602030504020204" pitchFamily="34" charset="0"/>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13</a:t>
            </a:fld>
            <a:endPar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Lucida Sans Unicode" panose="020B0602030504020204" pitchFamily="34" charset="0"/>
            </a:endParaRPr>
          </a:p>
        </p:txBody>
      </p:sp>
      <p:sp>
        <p:nvSpPr>
          <p:cNvPr id="12291" name="Text Box 1"/>
          <p:cNvSpPr txBox="1">
            <a:spLocks noChangeArrowheads="1"/>
          </p:cNvSpPr>
          <p:nvPr/>
        </p:nvSpPr>
        <p:spPr bwMode="auto">
          <a:xfrm>
            <a:off x="1106488" y="812800"/>
            <a:ext cx="5345112" cy="4010025"/>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49263" rtl="0" eaLnBrk="1" fontAlgn="base" latinLnBrk="0" hangingPunct="0">
              <a:lnSpc>
                <a:spcPct val="38000"/>
              </a:lnSpc>
              <a:spcBef>
                <a:spcPct val="0"/>
              </a:spcBef>
              <a:spcAft>
                <a:spcPct val="0"/>
              </a:spcAft>
              <a:buClr>
                <a:srgbClr val="000000"/>
              </a:buClr>
              <a:buSzPct val="45000"/>
              <a:buFont typeface="Wingdings" panose="05000000000000000000" pitchFamily="2" charset="2"/>
              <a:buNone/>
              <a:tabLst/>
              <a:defRPr/>
            </a:pPr>
            <a:endParaRPr kumimoji="0" lang="en-US" altLang="en-US"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Lucida Sans Unicode" panose="020B0602030504020204" pitchFamily="34" charset="0"/>
            </a:endParaRPr>
          </a:p>
        </p:txBody>
      </p:sp>
      <p:sp>
        <p:nvSpPr>
          <p:cNvPr id="12292" name="Rectangle 2"/>
          <p:cNvSpPr txBox="1">
            <a:spLocks noGrp="1" noChangeArrowheads="1"/>
          </p:cNvSpPr>
          <p:nvPr>
            <p:ph type="body"/>
          </p:nvPr>
        </p:nvSpPr>
        <p:spPr>
          <a:xfrm>
            <a:off x="755650" y="5078413"/>
            <a:ext cx="6027738" cy="47926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214401683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7586" name="Rectangle 19"/>
          <p:cNvSpPr>
            <a:spLocks noGrp="1" noChangeArrowheads="1"/>
          </p:cNvSpPr>
          <p:nvPr>
            <p:ph type="sldNum" sz="quarter"/>
          </p:nvPr>
        </p:nvSpPr>
        <p:spPr>
          <a:noFill/>
        </p:spPr>
        <p:txBody>
          <a:bodyPr/>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5539742A-4B64-4E9F-8072-F8F214842111}" type="slidenum">
              <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Lucida Sans Unicode" panose="020B0602030504020204" pitchFamily="34" charset="0"/>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40</a:t>
            </a:fld>
            <a:endPar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Lucida Sans Unicode" panose="020B0602030504020204" pitchFamily="34" charset="0"/>
            </a:endParaRPr>
          </a:p>
        </p:txBody>
      </p:sp>
      <p:sp>
        <p:nvSpPr>
          <p:cNvPr id="67587" name="Text Box 1"/>
          <p:cNvSpPr txBox="1">
            <a:spLocks noChangeArrowheads="1"/>
          </p:cNvSpPr>
          <p:nvPr/>
        </p:nvSpPr>
        <p:spPr bwMode="auto">
          <a:xfrm>
            <a:off x="1106488" y="812800"/>
            <a:ext cx="5345112" cy="4010025"/>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49263" rtl="0" eaLnBrk="1" fontAlgn="base" latinLnBrk="0" hangingPunct="0">
              <a:lnSpc>
                <a:spcPct val="38000"/>
              </a:lnSpc>
              <a:spcBef>
                <a:spcPct val="0"/>
              </a:spcBef>
              <a:spcAft>
                <a:spcPct val="0"/>
              </a:spcAft>
              <a:buClr>
                <a:srgbClr val="000000"/>
              </a:buClr>
              <a:buSzPct val="45000"/>
              <a:buFont typeface="Wingdings" panose="05000000000000000000" pitchFamily="2" charset="2"/>
              <a:buNone/>
              <a:tabLst/>
              <a:defRPr/>
            </a:pPr>
            <a:endParaRPr kumimoji="0" lang="en-US" altLang="en-US"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Lucida Sans Unicode" panose="020B0602030504020204" pitchFamily="34" charset="0"/>
            </a:endParaRPr>
          </a:p>
        </p:txBody>
      </p:sp>
      <p:sp>
        <p:nvSpPr>
          <p:cNvPr id="67588" name="Rectangle 2"/>
          <p:cNvSpPr txBox="1">
            <a:spLocks noGrp="1" noChangeArrowheads="1"/>
          </p:cNvSpPr>
          <p:nvPr>
            <p:ph type="body"/>
          </p:nvPr>
        </p:nvSpPr>
        <p:spPr>
          <a:xfrm>
            <a:off x="755650" y="5078413"/>
            <a:ext cx="6027738" cy="47926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263034838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9634" name="Rectangle 19"/>
          <p:cNvSpPr>
            <a:spLocks noGrp="1" noChangeArrowheads="1"/>
          </p:cNvSpPr>
          <p:nvPr>
            <p:ph type="sldNum" sz="quarter"/>
          </p:nvPr>
        </p:nvSpPr>
        <p:spPr>
          <a:noFill/>
        </p:spPr>
        <p:txBody>
          <a:bodyPr/>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DAE7F69F-10EC-429E-8093-4EDF66E3EDEE}" type="slidenum">
              <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Lucida Sans Unicode" panose="020B0602030504020204" pitchFamily="34" charset="0"/>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41</a:t>
            </a:fld>
            <a:endPar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Lucida Sans Unicode" panose="020B0602030504020204" pitchFamily="34" charset="0"/>
            </a:endParaRPr>
          </a:p>
        </p:txBody>
      </p:sp>
      <p:sp>
        <p:nvSpPr>
          <p:cNvPr id="69635" name="Text Box 1"/>
          <p:cNvSpPr txBox="1">
            <a:spLocks noChangeArrowheads="1"/>
          </p:cNvSpPr>
          <p:nvPr/>
        </p:nvSpPr>
        <p:spPr bwMode="auto">
          <a:xfrm>
            <a:off x="1106488" y="812800"/>
            <a:ext cx="5345112" cy="4010025"/>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49263" rtl="0" eaLnBrk="1" fontAlgn="base" latinLnBrk="0" hangingPunct="0">
              <a:lnSpc>
                <a:spcPct val="38000"/>
              </a:lnSpc>
              <a:spcBef>
                <a:spcPct val="0"/>
              </a:spcBef>
              <a:spcAft>
                <a:spcPct val="0"/>
              </a:spcAft>
              <a:buClr>
                <a:srgbClr val="000000"/>
              </a:buClr>
              <a:buSzPct val="45000"/>
              <a:buFont typeface="Wingdings" panose="05000000000000000000" pitchFamily="2" charset="2"/>
              <a:buNone/>
              <a:tabLst/>
              <a:defRPr/>
            </a:pPr>
            <a:endParaRPr kumimoji="0" lang="en-US" altLang="en-US"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Lucida Sans Unicode" panose="020B0602030504020204" pitchFamily="34" charset="0"/>
            </a:endParaRPr>
          </a:p>
        </p:txBody>
      </p:sp>
      <p:sp>
        <p:nvSpPr>
          <p:cNvPr id="69636" name="Rectangle 2"/>
          <p:cNvSpPr txBox="1">
            <a:spLocks noGrp="1" noChangeArrowheads="1"/>
          </p:cNvSpPr>
          <p:nvPr>
            <p:ph type="body"/>
          </p:nvPr>
        </p:nvSpPr>
        <p:spPr>
          <a:xfrm>
            <a:off x="755650" y="5078413"/>
            <a:ext cx="6027738" cy="47926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97505188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1682" name="Rectangle 19"/>
          <p:cNvSpPr>
            <a:spLocks noGrp="1" noChangeArrowheads="1"/>
          </p:cNvSpPr>
          <p:nvPr>
            <p:ph type="sldNum" sz="quarter"/>
          </p:nvPr>
        </p:nvSpPr>
        <p:spPr>
          <a:noFill/>
        </p:spPr>
        <p:txBody>
          <a:bodyPr/>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95B7EE9C-14CA-433D-8B08-36169513B928}" type="slidenum">
              <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Lucida Sans Unicode" panose="020B0602030504020204" pitchFamily="34" charset="0"/>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42</a:t>
            </a:fld>
            <a:endPar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Lucida Sans Unicode" panose="020B0602030504020204" pitchFamily="34" charset="0"/>
            </a:endParaRPr>
          </a:p>
        </p:txBody>
      </p:sp>
      <p:sp>
        <p:nvSpPr>
          <p:cNvPr id="71683" name="Text Box 1"/>
          <p:cNvSpPr txBox="1">
            <a:spLocks noChangeArrowheads="1"/>
          </p:cNvSpPr>
          <p:nvPr/>
        </p:nvSpPr>
        <p:spPr bwMode="auto">
          <a:xfrm>
            <a:off x="1106488" y="812800"/>
            <a:ext cx="5345112" cy="4010025"/>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49263" rtl="0" eaLnBrk="1" fontAlgn="base" latinLnBrk="0" hangingPunct="0">
              <a:lnSpc>
                <a:spcPct val="38000"/>
              </a:lnSpc>
              <a:spcBef>
                <a:spcPct val="0"/>
              </a:spcBef>
              <a:spcAft>
                <a:spcPct val="0"/>
              </a:spcAft>
              <a:buClr>
                <a:srgbClr val="000000"/>
              </a:buClr>
              <a:buSzPct val="45000"/>
              <a:buFont typeface="Wingdings" panose="05000000000000000000" pitchFamily="2" charset="2"/>
              <a:buNone/>
              <a:tabLst/>
              <a:defRPr/>
            </a:pPr>
            <a:endParaRPr kumimoji="0" lang="en-US" altLang="en-US"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Lucida Sans Unicode" panose="020B0602030504020204" pitchFamily="34" charset="0"/>
            </a:endParaRPr>
          </a:p>
        </p:txBody>
      </p:sp>
      <p:sp>
        <p:nvSpPr>
          <p:cNvPr id="71684" name="Rectangle 2"/>
          <p:cNvSpPr txBox="1">
            <a:spLocks noGrp="1" noChangeArrowheads="1"/>
          </p:cNvSpPr>
          <p:nvPr>
            <p:ph type="body"/>
          </p:nvPr>
        </p:nvSpPr>
        <p:spPr>
          <a:xfrm>
            <a:off x="755650" y="5078413"/>
            <a:ext cx="6027738" cy="47926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37307409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3730" name="Rectangle 19"/>
          <p:cNvSpPr>
            <a:spLocks noGrp="1" noChangeArrowheads="1"/>
          </p:cNvSpPr>
          <p:nvPr>
            <p:ph type="sldNum" sz="quarter"/>
          </p:nvPr>
        </p:nvSpPr>
        <p:spPr>
          <a:noFill/>
        </p:spPr>
        <p:txBody>
          <a:bodyPr/>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BF62D49F-9209-466B-BC41-77CA3DFA9525}" type="slidenum">
              <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Lucida Sans Unicode" panose="020B0602030504020204" pitchFamily="34" charset="0"/>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43</a:t>
            </a:fld>
            <a:endPar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Lucida Sans Unicode" panose="020B0602030504020204" pitchFamily="34" charset="0"/>
            </a:endParaRPr>
          </a:p>
        </p:txBody>
      </p:sp>
      <p:sp>
        <p:nvSpPr>
          <p:cNvPr id="73731" name="Text Box 1"/>
          <p:cNvSpPr txBox="1">
            <a:spLocks noChangeArrowheads="1"/>
          </p:cNvSpPr>
          <p:nvPr/>
        </p:nvSpPr>
        <p:spPr bwMode="auto">
          <a:xfrm>
            <a:off x="1106488" y="812800"/>
            <a:ext cx="5345112" cy="4010025"/>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49263" rtl="0" eaLnBrk="1" fontAlgn="base" latinLnBrk="0" hangingPunct="0">
              <a:lnSpc>
                <a:spcPct val="38000"/>
              </a:lnSpc>
              <a:spcBef>
                <a:spcPct val="0"/>
              </a:spcBef>
              <a:spcAft>
                <a:spcPct val="0"/>
              </a:spcAft>
              <a:buClr>
                <a:srgbClr val="000000"/>
              </a:buClr>
              <a:buSzPct val="45000"/>
              <a:buFont typeface="Wingdings" panose="05000000000000000000" pitchFamily="2" charset="2"/>
              <a:buNone/>
              <a:tabLst/>
              <a:defRPr/>
            </a:pPr>
            <a:endParaRPr kumimoji="0" lang="en-US" altLang="en-US"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Lucida Sans Unicode" panose="020B0602030504020204" pitchFamily="34" charset="0"/>
            </a:endParaRPr>
          </a:p>
        </p:txBody>
      </p:sp>
      <p:sp>
        <p:nvSpPr>
          <p:cNvPr id="73732" name="Rectangle 2"/>
          <p:cNvSpPr txBox="1">
            <a:spLocks noGrp="1" noChangeArrowheads="1"/>
          </p:cNvSpPr>
          <p:nvPr>
            <p:ph type="body"/>
          </p:nvPr>
        </p:nvSpPr>
        <p:spPr>
          <a:xfrm>
            <a:off x="755650" y="5078413"/>
            <a:ext cx="6027738" cy="47926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260690891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5778" name="Rectangle 19"/>
          <p:cNvSpPr>
            <a:spLocks noGrp="1" noChangeArrowheads="1"/>
          </p:cNvSpPr>
          <p:nvPr>
            <p:ph type="sldNum" sz="quarter"/>
          </p:nvPr>
        </p:nvSpPr>
        <p:spPr>
          <a:noFill/>
        </p:spPr>
        <p:txBody>
          <a:bodyPr/>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A123A568-D258-4246-84E9-976E7DDC5C89}" type="slidenum">
              <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Lucida Sans Unicode" panose="020B0602030504020204" pitchFamily="34" charset="0"/>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44</a:t>
            </a:fld>
            <a:endPar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Lucida Sans Unicode" panose="020B0602030504020204" pitchFamily="34" charset="0"/>
            </a:endParaRPr>
          </a:p>
        </p:txBody>
      </p:sp>
      <p:sp>
        <p:nvSpPr>
          <p:cNvPr id="75779" name="Text Box 1"/>
          <p:cNvSpPr txBox="1">
            <a:spLocks noChangeArrowheads="1"/>
          </p:cNvSpPr>
          <p:nvPr/>
        </p:nvSpPr>
        <p:spPr bwMode="auto">
          <a:xfrm>
            <a:off x="1106488" y="812800"/>
            <a:ext cx="5345112" cy="4010025"/>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49263" rtl="0" eaLnBrk="1" fontAlgn="base" latinLnBrk="0" hangingPunct="0">
              <a:lnSpc>
                <a:spcPct val="38000"/>
              </a:lnSpc>
              <a:spcBef>
                <a:spcPct val="0"/>
              </a:spcBef>
              <a:spcAft>
                <a:spcPct val="0"/>
              </a:spcAft>
              <a:buClr>
                <a:srgbClr val="000000"/>
              </a:buClr>
              <a:buSzPct val="45000"/>
              <a:buFont typeface="Wingdings" panose="05000000000000000000" pitchFamily="2" charset="2"/>
              <a:buNone/>
              <a:tabLst/>
              <a:defRPr/>
            </a:pPr>
            <a:endParaRPr kumimoji="0" lang="en-US" altLang="en-US"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Lucida Sans Unicode" panose="020B0602030504020204" pitchFamily="34" charset="0"/>
            </a:endParaRPr>
          </a:p>
        </p:txBody>
      </p:sp>
      <p:sp>
        <p:nvSpPr>
          <p:cNvPr id="75780" name="Rectangle 2"/>
          <p:cNvSpPr txBox="1">
            <a:spLocks noGrp="1" noChangeArrowheads="1"/>
          </p:cNvSpPr>
          <p:nvPr>
            <p:ph type="body"/>
          </p:nvPr>
        </p:nvSpPr>
        <p:spPr>
          <a:xfrm>
            <a:off x="755650" y="5078413"/>
            <a:ext cx="6027738" cy="47926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59099596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7826" name="Rectangle 19"/>
          <p:cNvSpPr>
            <a:spLocks noGrp="1" noChangeArrowheads="1"/>
          </p:cNvSpPr>
          <p:nvPr>
            <p:ph type="sldNum" sz="quarter"/>
          </p:nvPr>
        </p:nvSpPr>
        <p:spPr>
          <a:noFill/>
        </p:spPr>
        <p:txBody>
          <a:bodyPr/>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2176DAF0-993F-46B1-A443-5F4C6FA7C4C7}" type="slidenum">
              <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Lucida Sans Unicode" panose="020B0602030504020204" pitchFamily="34" charset="0"/>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45</a:t>
            </a:fld>
            <a:endPar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Lucida Sans Unicode" panose="020B0602030504020204" pitchFamily="34" charset="0"/>
            </a:endParaRPr>
          </a:p>
        </p:txBody>
      </p:sp>
      <p:sp>
        <p:nvSpPr>
          <p:cNvPr id="77827" name="Text Box 1"/>
          <p:cNvSpPr txBox="1">
            <a:spLocks noChangeArrowheads="1"/>
          </p:cNvSpPr>
          <p:nvPr/>
        </p:nvSpPr>
        <p:spPr bwMode="auto">
          <a:xfrm>
            <a:off x="1106488" y="812800"/>
            <a:ext cx="5345112" cy="4010025"/>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49263" rtl="0" eaLnBrk="1" fontAlgn="base" latinLnBrk="0" hangingPunct="0">
              <a:lnSpc>
                <a:spcPct val="38000"/>
              </a:lnSpc>
              <a:spcBef>
                <a:spcPct val="0"/>
              </a:spcBef>
              <a:spcAft>
                <a:spcPct val="0"/>
              </a:spcAft>
              <a:buClr>
                <a:srgbClr val="000000"/>
              </a:buClr>
              <a:buSzPct val="45000"/>
              <a:buFont typeface="Wingdings" panose="05000000000000000000" pitchFamily="2" charset="2"/>
              <a:buNone/>
              <a:tabLst/>
              <a:defRPr/>
            </a:pPr>
            <a:endParaRPr kumimoji="0" lang="en-US" altLang="en-US"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Lucida Sans Unicode" panose="020B0602030504020204" pitchFamily="34" charset="0"/>
            </a:endParaRPr>
          </a:p>
        </p:txBody>
      </p:sp>
      <p:sp>
        <p:nvSpPr>
          <p:cNvPr id="77828" name="Rectangle 2"/>
          <p:cNvSpPr txBox="1">
            <a:spLocks noGrp="1" noChangeArrowheads="1"/>
          </p:cNvSpPr>
          <p:nvPr>
            <p:ph type="body"/>
          </p:nvPr>
        </p:nvSpPr>
        <p:spPr>
          <a:xfrm>
            <a:off x="755650" y="5078413"/>
            <a:ext cx="6027738" cy="47926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343776298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9874" name="Rectangle 19"/>
          <p:cNvSpPr>
            <a:spLocks noGrp="1" noChangeArrowheads="1"/>
          </p:cNvSpPr>
          <p:nvPr>
            <p:ph type="sldNum" sz="quarter"/>
          </p:nvPr>
        </p:nvSpPr>
        <p:spPr>
          <a:noFill/>
        </p:spPr>
        <p:txBody>
          <a:bodyPr/>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35C6D3BB-2B94-402D-BEE7-052D676BFC56}" type="slidenum">
              <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Lucida Sans Unicode" panose="020B0602030504020204" pitchFamily="34" charset="0"/>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46</a:t>
            </a:fld>
            <a:endPar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Lucida Sans Unicode" panose="020B0602030504020204" pitchFamily="34" charset="0"/>
            </a:endParaRPr>
          </a:p>
        </p:txBody>
      </p:sp>
      <p:sp>
        <p:nvSpPr>
          <p:cNvPr id="79875" name="Text Box 1"/>
          <p:cNvSpPr txBox="1">
            <a:spLocks noChangeArrowheads="1"/>
          </p:cNvSpPr>
          <p:nvPr/>
        </p:nvSpPr>
        <p:spPr bwMode="auto">
          <a:xfrm>
            <a:off x="1106488" y="812800"/>
            <a:ext cx="5345112" cy="4010025"/>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49263" rtl="0" eaLnBrk="1" fontAlgn="base" latinLnBrk="0" hangingPunct="0">
              <a:lnSpc>
                <a:spcPct val="38000"/>
              </a:lnSpc>
              <a:spcBef>
                <a:spcPct val="0"/>
              </a:spcBef>
              <a:spcAft>
                <a:spcPct val="0"/>
              </a:spcAft>
              <a:buClr>
                <a:srgbClr val="000000"/>
              </a:buClr>
              <a:buSzPct val="45000"/>
              <a:buFont typeface="Wingdings" panose="05000000000000000000" pitchFamily="2" charset="2"/>
              <a:buNone/>
              <a:tabLst/>
              <a:defRPr/>
            </a:pPr>
            <a:endParaRPr kumimoji="0" lang="en-US" altLang="en-US"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Lucida Sans Unicode" panose="020B0602030504020204" pitchFamily="34" charset="0"/>
            </a:endParaRPr>
          </a:p>
        </p:txBody>
      </p:sp>
      <p:sp>
        <p:nvSpPr>
          <p:cNvPr id="79876" name="Rectangle 2"/>
          <p:cNvSpPr txBox="1">
            <a:spLocks noGrp="1" noChangeArrowheads="1"/>
          </p:cNvSpPr>
          <p:nvPr>
            <p:ph type="body"/>
          </p:nvPr>
        </p:nvSpPr>
        <p:spPr>
          <a:xfrm>
            <a:off x="755650" y="5078413"/>
            <a:ext cx="6027738" cy="47926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13507136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1922" name="Rectangle 19"/>
          <p:cNvSpPr>
            <a:spLocks noGrp="1" noChangeArrowheads="1"/>
          </p:cNvSpPr>
          <p:nvPr>
            <p:ph type="sldNum" sz="quarter"/>
          </p:nvPr>
        </p:nvSpPr>
        <p:spPr>
          <a:noFill/>
        </p:spPr>
        <p:txBody>
          <a:bodyPr/>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FB141FA6-BE39-44DB-AC61-3A0B0B032FEC}" type="slidenum">
              <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Lucida Sans Unicode" panose="020B0602030504020204" pitchFamily="34" charset="0"/>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47</a:t>
            </a:fld>
            <a:endPar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Lucida Sans Unicode" panose="020B0602030504020204" pitchFamily="34" charset="0"/>
            </a:endParaRPr>
          </a:p>
        </p:txBody>
      </p:sp>
      <p:sp>
        <p:nvSpPr>
          <p:cNvPr id="81923" name="Text Box 1"/>
          <p:cNvSpPr txBox="1">
            <a:spLocks noChangeArrowheads="1"/>
          </p:cNvSpPr>
          <p:nvPr/>
        </p:nvSpPr>
        <p:spPr bwMode="auto">
          <a:xfrm>
            <a:off x="1106488" y="812800"/>
            <a:ext cx="5345112" cy="4010025"/>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49263" rtl="0" eaLnBrk="1" fontAlgn="base" latinLnBrk="0" hangingPunct="0">
              <a:lnSpc>
                <a:spcPct val="38000"/>
              </a:lnSpc>
              <a:spcBef>
                <a:spcPct val="0"/>
              </a:spcBef>
              <a:spcAft>
                <a:spcPct val="0"/>
              </a:spcAft>
              <a:buClr>
                <a:srgbClr val="000000"/>
              </a:buClr>
              <a:buSzPct val="45000"/>
              <a:buFont typeface="Wingdings" panose="05000000000000000000" pitchFamily="2" charset="2"/>
              <a:buNone/>
              <a:tabLst/>
              <a:defRPr/>
            </a:pPr>
            <a:endParaRPr kumimoji="0" lang="en-US" altLang="en-US"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Lucida Sans Unicode" panose="020B0602030504020204" pitchFamily="34" charset="0"/>
            </a:endParaRPr>
          </a:p>
        </p:txBody>
      </p:sp>
      <p:sp>
        <p:nvSpPr>
          <p:cNvPr id="81924" name="Rectangle 2"/>
          <p:cNvSpPr txBox="1">
            <a:spLocks noGrp="1" noChangeArrowheads="1"/>
          </p:cNvSpPr>
          <p:nvPr>
            <p:ph type="body"/>
          </p:nvPr>
        </p:nvSpPr>
        <p:spPr>
          <a:xfrm>
            <a:off x="755650" y="5078413"/>
            <a:ext cx="6027738" cy="47926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283982065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3970" name="Rectangle 19"/>
          <p:cNvSpPr>
            <a:spLocks noGrp="1" noChangeArrowheads="1"/>
          </p:cNvSpPr>
          <p:nvPr>
            <p:ph type="sldNum" sz="quarter"/>
          </p:nvPr>
        </p:nvSpPr>
        <p:spPr>
          <a:noFill/>
        </p:spPr>
        <p:txBody>
          <a:bodyPr/>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860893AF-EBAA-487E-A8AA-252308CEB64B}" type="slidenum">
              <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Lucida Sans Unicode" panose="020B0602030504020204" pitchFamily="34" charset="0"/>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48</a:t>
            </a:fld>
            <a:endPar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Lucida Sans Unicode" panose="020B0602030504020204" pitchFamily="34" charset="0"/>
            </a:endParaRPr>
          </a:p>
        </p:txBody>
      </p:sp>
      <p:sp>
        <p:nvSpPr>
          <p:cNvPr id="83971" name="Text Box 1"/>
          <p:cNvSpPr txBox="1">
            <a:spLocks noChangeArrowheads="1"/>
          </p:cNvSpPr>
          <p:nvPr/>
        </p:nvSpPr>
        <p:spPr bwMode="auto">
          <a:xfrm>
            <a:off x="1106488" y="812800"/>
            <a:ext cx="5345112" cy="4010025"/>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49263" rtl="0" eaLnBrk="1" fontAlgn="base" latinLnBrk="0" hangingPunct="0">
              <a:lnSpc>
                <a:spcPct val="38000"/>
              </a:lnSpc>
              <a:spcBef>
                <a:spcPct val="0"/>
              </a:spcBef>
              <a:spcAft>
                <a:spcPct val="0"/>
              </a:spcAft>
              <a:buClr>
                <a:srgbClr val="000000"/>
              </a:buClr>
              <a:buSzPct val="45000"/>
              <a:buFont typeface="Wingdings" panose="05000000000000000000" pitchFamily="2" charset="2"/>
              <a:buNone/>
              <a:tabLst/>
              <a:defRPr/>
            </a:pPr>
            <a:endParaRPr kumimoji="0" lang="en-US" altLang="en-US"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Lucida Sans Unicode" panose="020B0602030504020204" pitchFamily="34" charset="0"/>
            </a:endParaRPr>
          </a:p>
        </p:txBody>
      </p:sp>
      <p:sp>
        <p:nvSpPr>
          <p:cNvPr id="83972" name="Rectangle 2"/>
          <p:cNvSpPr txBox="1">
            <a:spLocks noGrp="1" noChangeArrowheads="1"/>
          </p:cNvSpPr>
          <p:nvPr>
            <p:ph type="body"/>
          </p:nvPr>
        </p:nvSpPr>
        <p:spPr>
          <a:xfrm>
            <a:off x="755650" y="5078413"/>
            <a:ext cx="6027738" cy="47926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13054233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6018" name="Rectangle 19"/>
          <p:cNvSpPr>
            <a:spLocks noGrp="1" noChangeArrowheads="1"/>
          </p:cNvSpPr>
          <p:nvPr>
            <p:ph type="sldNum" sz="quarter"/>
          </p:nvPr>
        </p:nvSpPr>
        <p:spPr>
          <a:noFill/>
        </p:spPr>
        <p:txBody>
          <a:bodyPr/>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B4014438-6752-4A9C-934A-03E20C9C7C79}" type="slidenum">
              <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Lucida Sans Unicode" panose="020B0602030504020204" pitchFamily="34" charset="0"/>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49</a:t>
            </a:fld>
            <a:endPar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Lucida Sans Unicode" panose="020B0602030504020204" pitchFamily="34" charset="0"/>
            </a:endParaRPr>
          </a:p>
        </p:txBody>
      </p:sp>
      <p:sp>
        <p:nvSpPr>
          <p:cNvPr id="86019" name="Text Box 1"/>
          <p:cNvSpPr txBox="1">
            <a:spLocks noChangeArrowheads="1"/>
          </p:cNvSpPr>
          <p:nvPr/>
        </p:nvSpPr>
        <p:spPr bwMode="auto">
          <a:xfrm>
            <a:off x="1106488" y="812800"/>
            <a:ext cx="5345112" cy="4010025"/>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49263" rtl="0" eaLnBrk="1" fontAlgn="base" latinLnBrk="0" hangingPunct="0">
              <a:lnSpc>
                <a:spcPct val="38000"/>
              </a:lnSpc>
              <a:spcBef>
                <a:spcPct val="0"/>
              </a:spcBef>
              <a:spcAft>
                <a:spcPct val="0"/>
              </a:spcAft>
              <a:buClr>
                <a:srgbClr val="000000"/>
              </a:buClr>
              <a:buSzPct val="45000"/>
              <a:buFont typeface="Wingdings" panose="05000000000000000000" pitchFamily="2" charset="2"/>
              <a:buNone/>
              <a:tabLst/>
              <a:defRPr/>
            </a:pPr>
            <a:endParaRPr kumimoji="0" lang="en-US" altLang="en-US"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Lucida Sans Unicode" panose="020B0602030504020204" pitchFamily="34" charset="0"/>
            </a:endParaRPr>
          </a:p>
        </p:txBody>
      </p:sp>
      <p:sp>
        <p:nvSpPr>
          <p:cNvPr id="86020" name="Rectangle 2"/>
          <p:cNvSpPr txBox="1">
            <a:spLocks noGrp="1" noChangeArrowheads="1"/>
          </p:cNvSpPr>
          <p:nvPr>
            <p:ph type="body"/>
          </p:nvPr>
        </p:nvSpPr>
        <p:spPr>
          <a:xfrm>
            <a:off x="755650" y="5078413"/>
            <a:ext cx="6027738" cy="47926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5151166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4338" name="Rectangle 19"/>
          <p:cNvSpPr>
            <a:spLocks noGrp="1" noChangeArrowheads="1"/>
          </p:cNvSpPr>
          <p:nvPr>
            <p:ph type="sldNum" sz="quarter"/>
          </p:nvPr>
        </p:nvSpPr>
        <p:spPr>
          <a:noFill/>
        </p:spPr>
        <p:txBody>
          <a:bodyPr/>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77CA9E2A-6671-4B32-B9D6-9468D4E331E1}" type="slidenum">
              <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Lucida Sans Unicode" panose="020B0602030504020204" pitchFamily="34" charset="0"/>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14</a:t>
            </a:fld>
            <a:endPar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Lucida Sans Unicode" panose="020B0602030504020204" pitchFamily="34" charset="0"/>
            </a:endParaRPr>
          </a:p>
        </p:txBody>
      </p:sp>
      <p:sp>
        <p:nvSpPr>
          <p:cNvPr id="14339" name="Text Box 1"/>
          <p:cNvSpPr txBox="1">
            <a:spLocks noChangeArrowheads="1"/>
          </p:cNvSpPr>
          <p:nvPr/>
        </p:nvSpPr>
        <p:spPr bwMode="auto">
          <a:xfrm>
            <a:off x="1106488" y="812800"/>
            <a:ext cx="5345112" cy="4010025"/>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49263" rtl="0" eaLnBrk="1" fontAlgn="base" latinLnBrk="0" hangingPunct="0">
              <a:lnSpc>
                <a:spcPct val="38000"/>
              </a:lnSpc>
              <a:spcBef>
                <a:spcPct val="0"/>
              </a:spcBef>
              <a:spcAft>
                <a:spcPct val="0"/>
              </a:spcAft>
              <a:buClr>
                <a:srgbClr val="000000"/>
              </a:buClr>
              <a:buSzPct val="45000"/>
              <a:buFont typeface="Wingdings" panose="05000000000000000000" pitchFamily="2" charset="2"/>
              <a:buNone/>
              <a:tabLst/>
              <a:defRPr/>
            </a:pPr>
            <a:endParaRPr kumimoji="0" lang="en-US" altLang="en-US"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Lucida Sans Unicode" panose="020B0602030504020204" pitchFamily="34" charset="0"/>
            </a:endParaRPr>
          </a:p>
        </p:txBody>
      </p:sp>
      <p:sp>
        <p:nvSpPr>
          <p:cNvPr id="14340" name="Rectangle 2"/>
          <p:cNvSpPr txBox="1">
            <a:spLocks noGrp="1" noChangeArrowheads="1"/>
          </p:cNvSpPr>
          <p:nvPr>
            <p:ph type="body"/>
          </p:nvPr>
        </p:nvSpPr>
        <p:spPr>
          <a:xfrm>
            <a:off x="755650" y="5078413"/>
            <a:ext cx="6027738" cy="47926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301209242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88066" name="Rectangle 19"/>
          <p:cNvSpPr>
            <a:spLocks noGrp="1" noChangeArrowheads="1"/>
          </p:cNvSpPr>
          <p:nvPr>
            <p:ph type="sldNum" sz="quarter"/>
          </p:nvPr>
        </p:nvSpPr>
        <p:spPr>
          <a:noFill/>
        </p:spPr>
        <p:txBody>
          <a:bodyPr/>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E92BD830-C709-411A-9B02-D19E83ACEFE0}" type="slidenum">
              <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Lucida Sans Unicode" panose="020B0602030504020204" pitchFamily="34" charset="0"/>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50</a:t>
            </a:fld>
            <a:endPar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Lucida Sans Unicode" panose="020B0602030504020204" pitchFamily="34" charset="0"/>
            </a:endParaRPr>
          </a:p>
        </p:txBody>
      </p:sp>
      <p:sp>
        <p:nvSpPr>
          <p:cNvPr id="88067" name="Text Box 1"/>
          <p:cNvSpPr txBox="1">
            <a:spLocks noChangeArrowheads="1"/>
          </p:cNvSpPr>
          <p:nvPr/>
        </p:nvSpPr>
        <p:spPr bwMode="auto">
          <a:xfrm>
            <a:off x="1106488" y="812800"/>
            <a:ext cx="5345112" cy="4010025"/>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49263" rtl="0" eaLnBrk="1" fontAlgn="base" latinLnBrk="0" hangingPunct="0">
              <a:lnSpc>
                <a:spcPct val="38000"/>
              </a:lnSpc>
              <a:spcBef>
                <a:spcPct val="0"/>
              </a:spcBef>
              <a:spcAft>
                <a:spcPct val="0"/>
              </a:spcAft>
              <a:buClr>
                <a:srgbClr val="000000"/>
              </a:buClr>
              <a:buSzPct val="45000"/>
              <a:buFont typeface="Wingdings" panose="05000000000000000000" pitchFamily="2" charset="2"/>
              <a:buNone/>
              <a:tabLst/>
              <a:defRPr/>
            </a:pPr>
            <a:endParaRPr kumimoji="0" lang="en-US" altLang="en-US"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Lucida Sans Unicode" panose="020B0602030504020204" pitchFamily="34" charset="0"/>
            </a:endParaRPr>
          </a:p>
        </p:txBody>
      </p:sp>
      <p:sp>
        <p:nvSpPr>
          <p:cNvPr id="88068" name="Rectangle 2"/>
          <p:cNvSpPr txBox="1">
            <a:spLocks noGrp="1" noChangeArrowheads="1"/>
          </p:cNvSpPr>
          <p:nvPr>
            <p:ph type="body"/>
          </p:nvPr>
        </p:nvSpPr>
        <p:spPr>
          <a:xfrm>
            <a:off x="755650" y="5078413"/>
            <a:ext cx="6027738" cy="47926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29176208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6386" name="Rectangle 19"/>
          <p:cNvSpPr>
            <a:spLocks noGrp="1" noChangeArrowheads="1"/>
          </p:cNvSpPr>
          <p:nvPr>
            <p:ph type="sldNum" sz="quarter"/>
          </p:nvPr>
        </p:nvSpPr>
        <p:spPr>
          <a:noFill/>
        </p:spPr>
        <p:txBody>
          <a:bodyPr/>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F591B319-F46B-42F8-A5C0-29D69361749E}" type="slidenum">
              <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Lucida Sans Unicode" panose="020B0602030504020204" pitchFamily="34" charset="0"/>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15</a:t>
            </a:fld>
            <a:endPar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Lucida Sans Unicode" panose="020B0602030504020204" pitchFamily="34" charset="0"/>
            </a:endParaRPr>
          </a:p>
        </p:txBody>
      </p:sp>
      <p:sp>
        <p:nvSpPr>
          <p:cNvPr id="16387" name="Text Box 1"/>
          <p:cNvSpPr txBox="1">
            <a:spLocks noChangeArrowheads="1"/>
          </p:cNvSpPr>
          <p:nvPr/>
        </p:nvSpPr>
        <p:spPr bwMode="auto">
          <a:xfrm>
            <a:off x="1106488" y="812800"/>
            <a:ext cx="5345112" cy="4010025"/>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49263" rtl="0" eaLnBrk="1" fontAlgn="base" latinLnBrk="0" hangingPunct="0">
              <a:lnSpc>
                <a:spcPct val="38000"/>
              </a:lnSpc>
              <a:spcBef>
                <a:spcPct val="0"/>
              </a:spcBef>
              <a:spcAft>
                <a:spcPct val="0"/>
              </a:spcAft>
              <a:buClr>
                <a:srgbClr val="000000"/>
              </a:buClr>
              <a:buSzPct val="45000"/>
              <a:buFont typeface="Wingdings" panose="05000000000000000000" pitchFamily="2" charset="2"/>
              <a:buNone/>
              <a:tabLst/>
              <a:defRPr/>
            </a:pPr>
            <a:endParaRPr kumimoji="0" lang="en-US" altLang="en-US"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Lucida Sans Unicode" panose="020B0602030504020204" pitchFamily="34" charset="0"/>
            </a:endParaRPr>
          </a:p>
        </p:txBody>
      </p:sp>
      <p:sp>
        <p:nvSpPr>
          <p:cNvPr id="16388" name="Rectangle 2"/>
          <p:cNvSpPr txBox="1">
            <a:spLocks noGrp="1" noChangeArrowheads="1"/>
          </p:cNvSpPr>
          <p:nvPr>
            <p:ph type="body"/>
          </p:nvPr>
        </p:nvSpPr>
        <p:spPr>
          <a:xfrm>
            <a:off x="755650" y="5078413"/>
            <a:ext cx="6027738" cy="47926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180652261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8434" name="Rectangle 19"/>
          <p:cNvSpPr>
            <a:spLocks noGrp="1" noChangeArrowheads="1"/>
          </p:cNvSpPr>
          <p:nvPr>
            <p:ph type="sldNum" sz="quarter"/>
          </p:nvPr>
        </p:nvSpPr>
        <p:spPr>
          <a:noFill/>
        </p:spPr>
        <p:txBody>
          <a:bodyPr/>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A59CA755-E848-4E68-9E1B-9E7D2E8BABA5}" type="slidenum">
              <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Lucida Sans Unicode" panose="020B0602030504020204" pitchFamily="34" charset="0"/>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16</a:t>
            </a:fld>
            <a:endPar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Lucida Sans Unicode" panose="020B0602030504020204" pitchFamily="34" charset="0"/>
            </a:endParaRPr>
          </a:p>
        </p:txBody>
      </p:sp>
      <p:sp>
        <p:nvSpPr>
          <p:cNvPr id="18435" name="Text Box 1"/>
          <p:cNvSpPr txBox="1">
            <a:spLocks noChangeArrowheads="1"/>
          </p:cNvSpPr>
          <p:nvPr/>
        </p:nvSpPr>
        <p:spPr bwMode="auto">
          <a:xfrm>
            <a:off x="1106488" y="812800"/>
            <a:ext cx="5345112" cy="4010025"/>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49263" rtl="0" eaLnBrk="1" fontAlgn="base" latinLnBrk="0" hangingPunct="0">
              <a:lnSpc>
                <a:spcPct val="38000"/>
              </a:lnSpc>
              <a:spcBef>
                <a:spcPct val="0"/>
              </a:spcBef>
              <a:spcAft>
                <a:spcPct val="0"/>
              </a:spcAft>
              <a:buClr>
                <a:srgbClr val="000000"/>
              </a:buClr>
              <a:buSzPct val="45000"/>
              <a:buFont typeface="Wingdings" panose="05000000000000000000" pitchFamily="2" charset="2"/>
              <a:buNone/>
              <a:tabLst/>
              <a:defRPr/>
            </a:pPr>
            <a:endParaRPr kumimoji="0" lang="en-US" altLang="en-US"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Lucida Sans Unicode" panose="020B0602030504020204" pitchFamily="34" charset="0"/>
            </a:endParaRPr>
          </a:p>
        </p:txBody>
      </p:sp>
      <p:sp>
        <p:nvSpPr>
          <p:cNvPr id="18436" name="Rectangle 2"/>
          <p:cNvSpPr txBox="1">
            <a:spLocks noGrp="1" noChangeArrowheads="1"/>
          </p:cNvSpPr>
          <p:nvPr>
            <p:ph type="body"/>
          </p:nvPr>
        </p:nvSpPr>
        <p:spPr>
          <a:xfrm>
            <a:off x="755650" y="5078413"/>
            <a:ext cx="6027738" cy="47926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144154341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82" name="Rectangle 19"/>
          <p:cNvSpPr>
            <a:spLocks noGrp="1" noChangeArrowheads="1"/>
          </p:cNvSpPr>
          <p:nvPr>
            <p:ph type="sldNum" sz="quarter"/>
          </p:nvPr>
        </p:nvSpPr>
        <p:spPr>
          <a:noFill/>
        </p:spPr>
        <p:txBody>
          <a:bodyPr/>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F35FBB69-7474-4236-A477-682E388D6E7D}" type="slidenum">
              <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Lucida Sans Unicode" panose="020B0602030504020204" pitchFamily="34" charset="0"/>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17</a:t>
            </a:fld>
            <a:endPar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Lucida Sans Unicode" panose="020B0602030504020204" pitchFamily="34" charset="0"/>
            </a:endParaRPr>
          </a:p>
        </p:txBody>
      </p:sp>
      <p:sp>
        <p:nvSpPr>
          <p:cNvPr id="20483" name="Text Box 1"/>
          <p:cNvSpPr txBox="1">
            <a:spLocks noChangeArrowheads="1"/>
          </p:cNvSpPr>
          <p:nvPr/>
        </p:nvSpPr>
        <p:spPr bwMode="auto">
          <a:xfrm>
            <a:off x="1106488" y="812800"/>
            <a:ext cx="5345112" cy="4010025"/>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49263" rtl="0" eaLnBrk="1" fontAlgn="base" latinLnBrk="0" hangingPunct="0">
              <a:lnSpc>
                <a:spcPct val="38000"/>
              </a:lnSpc>
              <a:spcBef>
                <a:spcPct val="0"/>
              </a:spcBef>
              <a:spcAft>
                <a:spcPct val="0"/>
              </a:spcAft>
              <a:buClr>
                <a:srgbClr val="000000"/>
              </a:buClr>
              <a:buSzPct val="45000"/>
              <a:buFont typeface="Wingdings" panose="05000000000000000000" pitchFamily="2" charset="2"/>
              <a:buNone/>
              <a:tabLst/>
              <a:defRPr/>
            </a:pPr>
            <a:endParaRPr kumimoji="0" lang="en-US" altLang="en-US"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Lucida Sans Unicode" panose="020B0602030504020204" pitchFamily="34" charset="0"/>
            </a:endParaRPr>
          </a:p>
        </p:txBody>
      </p:sp>
      <p:sp>
        <p:nvSpPr>
          <p:cNvPr id="20484" name="Rectangle 2"/>
          <p:cNvSpPr txBox="1">
            <a:spLocks noGrp="1" noChangeArrowheads="1"/>
          </p:cNvSpPr>
          <p:nvPr>
            <p:ph type="body"/>
          </p:nvPr>
        </p:nvSpPr>
        <p:spPr>
          <a:xfrm>
            <a:off x="755650" y="5078413"/>
            <a:ext cx="6027738" cy="47926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1658220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2530" name="Rectangle 19"/>
          <p:cNvSpPr>
            <a:spLocks noGrp="1" noChangeArrowheads="1"/>
          </p:cNvSpPr>
          <p:nvPr>
            <p:ph type="sldNum" sz="quarter"/>
          </p:nvPr>
        </p:nvSpPr>
        <p:spPr>
          <a:noFill/>
        </p:spPr>
        <p:txBody>
          <a:bodyPr/>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822C3A33-FB8F-42CA-8BFC-BAB420E9832A}" type="slidenum">
              <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Lucida Sans Unicode" panose="020B0602030504020204" pitchFamily="34" charset="0"/>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18</a:t>
            </a:fld>
            <a:endPar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Lucida Sans Unicode" panose="020B0602030504020204" pitchFamily="34" charset="0"/>
            </a:endParaRPr>
          </a:p>
        </p:txBody>
      </p:sp>
      <p:sp>
        <p:nvSpPr>
          <p:cNvPr id="22531" name="Text Box 1"/>
          <p:cNvSpPr txBox="1">
            <a:spLocks noChangeArrowheads="1"/>
          </p:cNvSpPr>
          <p:nvPr/>
        </p:nvSpPr>
        <p:spPr bwMode="auto">
          <a:xfrm>
            <a:off x="1106488" y="812800"/>
            <a:ext cx="5337175" cy="40068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49263" rtl="0" eaLnBrk="1" fontAlgn="base" latinLnBrk="0" hangingPunct="0">
              <a:lnSpc>
                <a:spcPct val="38000"/>
              </a:lnSpc>
              <a:spcBef>
                <a:spcPct val="0"/>
              </a:spcBef>
              <a:spcAft>
                <a:spcPct val="0"/>
              </a:spcAft>
              <a:buClr>
                <a:srgbClr val="000000"/>
              </a:buClr>
              <a:buSzPct val="45000"/>
              <a:buFont typeface="Wingdings" panose="05000000000000000000" pitchFamily="2" charset="2"/>
              <a:buNone/>
              <a:tabLst/>
              <a:defRPr/>
            </a:pPr>
            <a:endParaRPr kumimoji="0" lang="en-US" altLang="en-US"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Lucida Sans Unicode" panose="020B0602030504020204" pitchFamily="34" charset="0"/>
            </a:endParaRPr>
          </a:p>
        </p:txBody>
      </p:sp>
      <p:sp>
        <p:nvSpPr>
          <p:cNvPr id="22532" name="Rectangle 2"/>
          <p:cNvSpPr txBox="1">
            <a:spLocks noGrp="1" noChangeArrowheads="1"/>
          </p:cNvSpPr>
          <p:nvPr>
            <p:ph type="body"/>
          </p:nvPr>
        </p:nvSpPr>
        <p:spPr>
          <a:xfrm>
            <a:off x="755650" y="5078413"/>
            <a:ext cx="6027738" cy="47926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23245302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4578" name="Rectangle 19"/>
          <p:cNvSpPr>
            <a:spLocks noGrp="1" noChangeArrowheads="1"/>
          </p:cNvSpPr>
          <p:nvPr>
            <p:ph type="sldNum" sz="quarter"/>
          </p:nvPr>
        </p:nvSpPr>
        <p:spPr>
          <a:noFill/>
        </p:spPr>
        <p:txBody>
          <a:bodyPr/>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9pPr>
          </a:lstStyle>
          <a:p>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fld id="{4B6FC576-5523-42BE-A295-CBE75832F739}" type="slidenum">
              <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Lucida Sans Unicode" panose="020B0602030504020204" pitchFamily="34" charset="0"/>
              </a:rPr>
              <a:pPr marL="0" marR="0" lvl="0" indent="0" algn="r" defTabSz="449263" rtl="0" eaLnBrk="1" fontAlgn="base" latinLnBrk="0" hangingPunct="0">
                <a:lnSpc>
                  <a:spcPct val="95000"/>
                </a:lnSpc>
                <a:spcBef>
                  <a:spcPct val="0"/>
                </a:spcBef>
                <a:spcAft>
                  <a:spcPct val="0"/>
                </a:spcAft>
                <a:buClr>
                  <a:srgbClr val="000000"/>
                </a:buClr>
                <a:buSzPct val="45000"/>
                <a:buFont typeface="Wingdings" panose="05000000000000000000" pitchFamily="2" charset="2"/>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19</a:t>
            </a:fld>
            <a:endParaRPr kumimoji="0" lang="en-GB" altLang="en-US" sz="1400" b="0" i="0" u="none" strike="noStrike" kern="1200" cap="none" spc="0" normalizeH="0" baseline="0" noProof="0" smtClean="0">
              <a:ln>
                <a:noFill/>
              </a:ln>
              <a:solidFill>
                <a:srgbClr val="000000"/>
              </a:solidFill>
              <a:effectLst/>
              <a:uLnTx/>
              <a:uFillTx/>
              <a:latin typeface="Times New Roman" panose="02020603050405020304" pitchFamily="18" charset="0"/>
              <a:ea typeface="+mn-ea"/>
              <a:cs typeface="Lucida Sans Unicode" panose="020B0602030504020204" pitchFamily="34" charset="0"/>
            </a:endParaRPr>
          </a:p>
        </p:txBody>
      </p:sp>
      <p:sp>
        <p:nvSpPr>
          <p:cNvPr id="24579" name="Text Box 1"/>
          <p:cNvSpPr txBox="1">
            <a:spLocks noChangeArrowheads="1"/>
          </p:cNvSpPr>
          <p:nvPr/>
        </p:nvSpPr>
        <p:spPr bwMode="auto">
          <a:xfrm>
            <a:off x="1106488" y="812800"/>
            <a:ext cx="5337175" cy="4006850"/>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449263" rtl="0" eaLnBrk="1" fontAlgn="base" latinLnBrk="0" hangingPunct="0">
              <a:lnSpc>
                <a:spcPct val="38000"/>
              </a:lnSpc>
              <a:spcBef>
                <a:spcPct val="0"/>
              </a:spcBef>
              <a:spcAft>
                <a:spcPct val="0"/>
              </a:spcAft>
              <a:buClr>
                <a:srgbClr val="000000"/>
              </a:buClr>
              <a:buSzPct val="45000"/>
              <a:buFont typeface="Wingdings" panose="05000000000000000000" pitchFamily="2" charset="2"/>
              <a:buNone/>
              <a:tabLst/>
              <a:defRPr/>
            </a:pPr>
            <a:endParaRPr kumimoji="0" lang="en-US" altLang="en-US" sz="1800" b="0" i="0" u="none" strike="noStrike" kern="1200" cap="none" spc="0" normalizeH="0" baseline="0" noProof="0" smtClean="0">
              <a:ln>
                <a:noFill/>
              </a:ln>
              <a:solidFill>
                <a:srgbClr val="FFFFFF"/>
              </a:solidFill>
              <a:effectLst/>
              <a:uLnTx/>
              <a:uFillTx/>
              <a:latin typeface="Arial" panose="020B0604020202020204" pitchFamily="34" charset="0"/>
              <a:ea typeface="+mn-ea"/>
              <a:cs typeface="Lucida Sans Unicode" panose="020B0602030504020204" pitchFamily="34" charset="0"/>
            </a:endParaRPr>
          </a:p>
        </p:txBody>
      </p:sp>
      <p:sp>
        <p:nvSpPr>
          <p:cNvPr id="24580" name="Rectangle 2"/>
          <p:cNvSpPr txBox="1">
            <a:spLocks noGrp="1" noChangeArrowheads="1"/>
          </p:cNvSpPr>
          <p:nvPr>
            <p:ph type="body"/>
          </p:nvPr>
        </p:nvSpPr>
        <p:spPr>
          <a:xfrm>
            <a:off x="755650" y="5078413"/>
            <a:ext cx="6027738" cy="4792662"/>
          </a:xfrm>
          <a:noFill/>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smtClean="0"/>
          </a:p>
        </p:txBody>
      </p:sp>
    </p:spTree>
    <p:extLst>
      <p:ext uri="{BB962C8B-B14F-4D97-AF65-F5344CB8AC3E}">
        <p14:creationId xmlns:p14="http://schemas.microsoft.com/office/powerpoint/2010/main" val="29795223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3084" name="Picture 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074" name="Rectangle 2"/>
          <p:cNvSpPr>
            <a:spLocks noGrp="1" noChangeArrowheads="1"/>
          </p:cNvSpPr>
          <p:nvPr>
            <p:ph type="ctrTitle"/>
          </p:nvPr>
        </p:nvSpPr>
        <p:spPr>
          <a:xfrm>
            <a:off x="685800" y="2130425"/>
            <a:ext cx="7772400" cy="1470025"/>
          </a:xfrm>
        </p:spPr>
        <p:txBody>
          <a:bodyPr/>
          <a:lstStyle>
            <a:lvl1pPr>
              <a:defRPr sz="5400"/>
            </a:lvl1pPr>
          </a:lstStyle>
          <a:p>
            <a:pPr lvl="0"/>
            <a:r>
              <a:rPr lang="en-GB" noProof="0" smtClean="0"/>
              <a:t>Click to edit Master title style</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sz="2800" b="1">
                <a:solidFill>
                  <a:schemeClr val="folHlink"/>
                </a:solidFill>
              </a:defRPr>
            </a:lvl1pPr>
          </a:lstStyle>
          <a:p>
            <a:pPr lvl="0"/>
            <a:r>
              <a:rPr lang="en-GB" noProof="0" smtClean="0"/>
              <a:t>Click to edit Master subtitle style</a:t>
            </a:r>
          </a:p>
        </p:txBody>
      </p:sp>
      <p:sp>
        <p:nvSpPr>
          <p:cNvPr id="3076" name="Rectangle 4"/>
          <p:cNvSpPr>
            <a:spLocks noGrp="1" noChangeArrowheads="1"/>
          </p:cNvSpPr>
          <p:nvPr>
            <p:ph type="dt" sz="half" idx="2"/>
          </p:nvPr>
        </p:nvSpPr>
        <p:spPr bwMode="auto">
          <a:xfrm>
            <a:off x="457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endParaRPr lang="en-GB"/>
          </a:p>
        </p:txBody>
      </p:sp>
      <p:sp>
        <p:nvSpPr>
          <p:cNvPr id="3077" name="Rectangle 5"/>
          <p:cNvSpPr>
            <a:spLocks noGrp="1" noChangeArrowheads="1"/>
          </p:cNvSpPr>
          <p:nvPr>
            <p:ph type="ftr" sz="quarter" idx="3"/>
          </p:nvPr>
        </p:nvSpPr>
        <p:spPr bwMode="auto">
          <a:xfrm>
            <a:off x="3124200" y="6245225"/>
            <a:ext cx="2895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GB"/>
          </a:p>
        </p:txBody>
      </p:sp>
      <p:sp>
        <p:nvSpPr>
          <p:cNvPr id="3078" name="Rectangle 6"/>
          <p:cNvSpPr>
            <a:spLocks noGrp="1" noChangeArrowheads="1"/>
          </p:cNvSpPr>
          <p:nvPr>
            <p:ph type="sldNum" sz="quarter" idx="4"/>
          </p:nvPr>
        </p:nvSpPr>
        <p:spPr bwMode="auto">
          <a:xfrm>
            <a:off x="6553200" y="6245225"/>
            <a:ext cx="2133600" cy="476250"/>
          </a:xfrm>
          <a:prstGeom prst="rect">
            <a:avLst/>
          </a:prstGeom>
          <a:noFill/>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CBA46D30-583E-4784-9ECA-137FD44C4F0A}" type="slidenum">
              <a:rPr lang="en-GB"/>
              <a:pPr/>
              <a:t>‹#›</a:t>
            </a:fld>
            <a:endParaRPr lang="en-GB"/>
          </a:p>
        </p:txBody>
      </p:sp>
    </p:spTree>
  </p:cSld>
  <p:clrMapOvr>
    <a:masterClrMapping/>
  </p:clrMapOvr>
  <p:transition spd="slow">
    <p:cover dir="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29331550"/>
      </p:ext>
    </p:extLst>
  </p:cSld>
  <p:clrMapOvr>
    <a:masterClrMapping/>
  </p:clrMapOvr>
  <p:transition spd="slow">
    <p:cover dir="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86550" y="838200"/>
            <a:ext cx="2076450" cy="51816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838200"/>
            <a:ext cx="6076950" cy="51816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4032215651"/>
      </p:ext>
    </p:extLst>
  </p:cSld>
  <p:clrMapOvr>
    <a:masterClrMapping/>
  </p:clrMapOvr>
  <p:transition spd="slow">
    <p:cover dir="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417B29-AFDE-D341-8C02-76C052531A4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14826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417B29-AFDE-D341-8C02-76C052531A4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535154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417B29-AFDE-D341-8C02-76C052531A4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677613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4417B29-AFDE-D341-8C02-76C052531A4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556134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p:cNvSpPr>
            <a:spLocks noGrp="1"/>
          </p:cNvSpPr>
          <p:nvPr>
            <p:ph type="dt" sz="half" idx="10"/>
          </p:nvPr>
        </p:nvSpPr>
        <p:spPr/>
        <p:txBody>
          <a:bodyPr/>
          <a:lstStyle/>
          <a:p>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D4417B29-AFDE-D341-8C02-76C052531A4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67850873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Date Placeholder 2"/>
          <p:cNvSpPr>
            <a:spLocks noGrp="1"/>
          </p:cNvSpPr>
          <p:nvPr>
            <p:ph type="dt" sz="half" idx="10"/>
          </p:nvPr>
        </p:nvSpPr>
        <p:spPr/>
        <p:txBody>
          <a:bodyPr/>
          <a:lstStyle/>
          <a:p>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D4417B29-AFDE-D341-8C02-76C052531A4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59650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D4417B29-AFDE-D341-8C02-76C052531A4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699581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4417B29-AFDE-D341-8C02-76C052531A4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65186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1640740255"/>
      </p:ext>
    </p:extLst>
  </p:cSld>
  <p:clrMapOvr>
    <a:masterClrMapping/>
  </p:clrMapOvr>
  <p:transition spd="slow">
    <p:cover dir="ru"/>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4"/>
          <p:cNvSpPr>
            <a:spLocks noGrp="1"/>
          </p:cNvSpPr>
          <p:nvPr>
            <p:ph type="dt" sz="half" idx="10"/>
          </p:nvPr>
        </p:nvSpPr>
        <p:spPr/>
        <p:txBody>
          <a:bodyPr/>
          <a:lstStyle/>
          <a:p>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D4417B29-AFDE-D341-8C02-76C052531A4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84155264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417B29-AFDE-D341-8C02-76C052531A4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37437669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10"/>
          </p:nvPr>
        </p:nvSpPr>
        <p:spPr/>
        <p:txBody>
          <a:bodyPr/>
          <a:lstStyle/>
          <a:p>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D4417B29-AFDE-D341-8C02-76C052531A45}"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138628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360" y="1121879"/>
            <a:ext cx="6857280" cy="2387771"/>
          </a:xfrm>
        </p:spPr>
        <p:txBody>
          <a:bodyPr anchor="b"/>
          <a:lstStyle>
            <a:lvl1pPr algn="ctr">
              <a:defRPr sz="5443"/>
            </a:lvl1pPr>
          </a:lstStyle>
          <a:p>
            <a:r>
              <a:rPr lang="en-US" smtClean="0"/>
              <a:t>Click to edit Master title style</a:t>
            </a:r>
            <a:endParaRPr lang="en-GB"/>
          </a:p>
        </p:txBody>
      </p:sp>
      <p:sp>
        <p:nvSpPr>
          <p:cNvPr id="3" name="Subtitle 2"/>
          <p:cNvSpPr>
            <a:spLocks noGrp="1"/>
          </p:cNvSpPr>
          <p:nvPr>
            <p:ph type="subTitle" idx="1"/>
          </p:nvPr>
        </p:nvSpPr>
        <p:spPr>
          <a:xfrm>
            <a:off x="1143360" y="3601819"/>
            <a:ext cx="6857280" cy="1656174"/>
          </a:xfrm>
        </p:spPr>
        <p:txBody>
          <a:bodyPr/>
          <a:lstStyle>
            <a:lvl1pPr marL="0" indent="0" algn="ctr">
              <a:buNone/>
              <a:defRPr sz="2177"/>
            </a:lvl1pPr>
            <a:lvl2pPr marL="414726" indent="0" algn="ctr">
              <a:buNone/>
              <a:defRPr sz="1814"/>
            </a:lvl2pPr>
            <a:lvl3pPr marL="829452" indent="0" algn="ctr">
              <a:buNone/>
              <a:defRPr sz="1633"/>
            </a:lvl3pPr>
            <a:lvl4pPr marL="1244178" indent="0" algn="ctr">
              <a:buNone/>
              <a:defRPr sz="1451"/>
            </a:lvl4pPr>
            <a:lvl5pPr marL="1658904" indent="0" algn="ctr">
              <a:buNone/>
              <a:defRPr sz="1451"/>
            </a:lvl5pPr>
            <a:lvl6pPr marL="2073631" indent="0" algn="ctr">
              <a:buNone/>
              <a:defRPr sz="1451"/>
            </a:lvl6pPr>
            <a:lvl7pPr marL="2488357" indent="0" algn="ctr">
              <a:buNone/>
              <a:defRPr sz="1451"/>
            </a:lvl7pPr>
            <a:lvl8pPr marL="2903083" indent="0" algn="ctr">
              <a:buNone/>
              <a:defRPr sz="1451"/>
            </a:lvl8pPr>
            <a:lvl9pPr marL="3317809" indent="0" algn="ctr">
              <a:buNone/>
              <a:defRPr sz="1451"/>
            </a:lvl9pPr>
          </a:lstStyle>
          <a:p>
            <a:r>
              <a:rPr lang="en-US" smtClean="0"/>
              <a:t>Click to edit Master subtitle style</a:t>
            </a:r>
            <a:endParaRPr lang="en-GB"/>
          </a:p>
        </p:txBody>
      </p:sp>
      <p:sp>
        <p:nvSpPr>
          <p:cNvPr id="4" name="Rectangle 3"/>
          <p:cNvSpPr>
            <a:spLocks noGrp="1" noChangeArrowheads="1"/>
          </p:cNvSpPr>
          <p:nvPr>
            <p:ph type="dt" idx="10"/>
          </p:nvPr>
        </p:nvSpPr>
        <p:spPr>
          <a:ln/>
        </p:spPr>
        <p:txBody>
          <a:bodyPr/>
          <a:lstStyle>
            <a:lvl1pPr>
              <a:defRPr/>
            </a:lvl1pPr>
          </a:lstStyle>
          <a:p>
            <a:pPr>
              <a:defRPr/>
            </a:pPr>
            <a:endParaRPr lang="en-GB" altLang="en-US"/>
          </a:p>
        </p:txBody>
      </p:sp>
      <p:sp>
        <p:nvSpPr>
          <p:cNvPr id="5" name="Rectangle 4"/>
          <p:cNvSpPr>
            <a:spLocks noGrp="1" noChangeArrowheads="1"/>
          </p:cNvSpPr>
          <p:nvPr>
            <p:ph type="ftr" idx="11"/>
          </p:nvPr>
        </p:nvSpPr>
        <p:spPr>
          <a:ln/>
        </p:spPr>
        <p:txBody>
          <a:bodyPr/>
          <a:lstStyle>
            <a:lvl1pPr>
              <a:defRPr/>
            </a:lvl1pPr>
          </a:lstStyle>
          <a:p>
            <a:pPr>
              <a:defRPr/>
            </a:pPr>
            <a:endParaRPr lang="en-GB" altLang="en-US"/>
          </a:p>
        </p:txBody>
      </p:sp>
      <p:sp>
        <p:nvSpPr>
          <p:cNvPr id="6" name="Rectangle 5"/>
          <p:cNvSpPr>
            <a:spLocks noGrp="1" noChangeArrowheads="1"/>
          </p:cNvSpPr>
          <p:nvPr>
            <p:ph type="sldNum" idx="12"/>
          </p:nvPr>
        </p:nvSpPr>
        <p:spPr>
          <a:ln/>
        </p:spPr>
        <p:txBody>
          <a:bodyPr/>
          <a:lstStyle>
            <a:lvl1pPr>
              <a:defRPr/>
            </a:lvl1pPr>
          </a:lstStyle>
          <a:p>
            <a:pPr>
              <a:defRPr/>
            </a:pPr>
            <a:fld id="{761BD89E-A577-45AE-8DB0-1359142C83C9}" type="slidenum">
              <a:rPr lang="en-GB" altLang="en-US"/>
              <a:pPr>
                <a:defRPr/>
              </a:pPr>
              <a:t>‹#›</a:t>
            </a:fld>
            <a:endParaRPr lang="en-GB" altLang="en-US"/>
          </a:p>
        </p:txBody>
      </p:sp>
    </p:spTree>
    <p:extLst>
      <p:ext uri="{BB962C8B-B14F-4D97-AF65-F5344CB8AC3E}">
        <p14:creationId xmlns:p14="http://schemas.microsoft.com/office/powerpoint/2010/main" val="17169809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idx="10"/>
          </p:nvPr>
        </p:nvSpPr>
        <p:spPr>
          <a:ln/>
        </p:spPr>
        <p:txBody>
          <a:bodyPr/>
          <a:lstStyle>
            <a:lvl1pPr>
              <a:defRPr/>
            </a:lvl1pPr>
          </a:lstStyle>
          <a:p>
            <a:pPr>
              <a:defRPr/>
            </a:pPr>
            <a:endParaRPr lang="en-GB" altLang="en-US"/>
          </a:p>
        </p:txBody>
      </p:sp>
      <p:sp>
        <p:nvSpPr>
          <p:cNvPr id="5" name="Rectangle 4"/>
          <p:cNvSpPr>
            <a:spLocks noGrp="1" noChangeArrowheads="1"/>
          </p:cNvSpPr>
          <p:nvPr>
            <p:ph type="ftr" idx="11"/>
          </p:nvPr>
        </p:nvSpPr>
        <p:spPr>
          <a:ln/>
        </p:spPr>
        <p:txBody>
          <a:bodyPr/>
          <a:lstStyle>
            <a:lvl1pPr>
              <a:defRPr/>
            </a:lvl1pPr>
          </a:lstStyle>
          <a:p>
            <a:pPr>
              <a:defRPr/>
            </a:pPr>
            <a:endParaRPr lang="en-GB" altLang="en-US"/>
          </a:p>
        </p:txBody>
      </p:sp>
      <p:sp>
        <p:nvSpPr>
          <p:cNvPr id="6" name="Rectangle 5"/>
          <p:cNvSpPr>
            <a:spLocks noGrp="1" noChangeArrowheads="1"/>
          </p:cNvSpPr>
          <p:nvPr>
            <p:ph type="sldNum" idx="12"/>
          </p:nvPr>
        </p:nvSpPr>
        <p:spPr>
          <a:ln/>
        </p:spPr>
        <p:txBody>
          <a:bodyPr/>
          <a:lstStyle>
            <a:lvl1pPr>
              <a:defRPr/>
            </a:lvl1pPr>
          </a:lstStyle>
          <a:p>
            <a:pPr>
              <a:defRPr/>
            </a:pPr>
            <a:fld id="{91ACA48B-4C79-42D5-BF63-46FED5421665}" type="slidenum">
              <a:rPr lang="en-GB" altLang="en-US"/>
              <a:pPr>
                <a:defRPr/>
              </a:pPr>
              <a:t>‹#›</a:t>
            </a:fld>
            <a:endParaRPr lang="en-GB" altLang="en-US"/>
          </a:p>
        </p:txBody>
      </p:sp>
    </p:spTree>
    <p:extLst>
      <p:ext uri="{BB962C8B-B14F-4D97-AF65-F5344CB8AC3E}">
        <p14:creationId xmlns:p14="http://schemas.microsoft.com/office/powerpoint/2010/main" val="225240248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521" y="1709460"/>
            <a:ext cx="7886880" cy="2852939"/>
          </a:xfrm>
        </p:spPr>
        <p:txBody>
          <a:bodyPr anchor="b"/>
          <a:lstStyle>
            <a:lvl1pPr>
              <a:defRPr sz="5443"/>
            </a:lvl1pPr>
          </a:lstStyle>
          <a:p>
            <a:r>
              <a:rPr lang="en-US" smtClean="0"/>
              <a:t>Click to edit Master title style</a:t>
            </a:r>
            <a:endParaRPr lang="en-GB"/>
          </a:p>
        </p:txBody>
      </p:sp>
      <p:sp>
        <p:nvSpPr>
          <p:cNvPr id="3" name="Text Placeholder 2"/>
          <p:cNvSpPr>
            <a:spLocks noGrp="1"/>
          </p:cNvSpPr>
          <p:nvPr>
            <p:ph type="body" idx="1"/>
          </p:nvPr>
        </p:nvSpPr>
        <p:spPr>
          <a:xfrm>
            <a:off x="623521" y="4589763"/>
            <a:ext cx="7886880" cy="1499197"/>
          </a:xfrm>
        </p:spPr>
        <p:txBody>
          <a:bodyPr/>
          <a:lstStyle>
            <a:lvl1pPr marL="0" indent="0">
              <a:buNone/>
              <a:defRPr sz="2177"/>
            </a:lvl1pPr>
            <a:lvl2pPr marL="414726" indent="0">
              <a:buNone/>
              <a:defRPr sz="1814"/>
            </a:lvl2pPr>
            <a:lvl3pPr marL="829452" indent="0">
              <a:buNone/>
              <a:defRPr sz="1633"/>
            </a:lvl3pPr>
            <a:lvl4pPr marL="1244178" indent="0">
              <a:buNone/>
              <a:defRPr sz="1451"/>
            </a:lvl4pPr>
            <a:lvl5pPr marL="1658904" indent="0">
              <a:buNone/>
              <a:defRPr sz="1451"/>
            </a:lvl5pPr>
            <a:lvl6pPr marL="2073631" indent="0">
              <a:buNone/>
              <a:defRPr sz="1451"/>
            </a:lvl6pPr>
            <a:lvl7pPr marL="2488357" indent="0">
              <a:buNone/>
              <a:defRPr sz="1451"/>
            </a:lvl7pPr>
            <a:lvl8pPr marL="2903083" indent="0">
              <a:buNone/>
              <a:defRPr sz="1451"/>
            </a:lvl8pPr>
            <a:lvl9pPr marL="3317809" indent="0">
              <a:buNone/>
              <a:defRPr sz="1451"/>
            </a:lvl9pPr>
          </a:lstStyle>
          <a:p>
            <a:pPr lvl="0"/>
            <a:r>
              <a:rPr lang="en-US" smtClean="0"/>
              <a:t>Edit Master text styles</a:t>
            </a:r>
          </a:p>
        </p:txBody>
      </p:sp>
      <p:sp>
        <p:nvSpPr>
          <p:cNvPr id="4" name="Rectangle 3"/>
          <p:cNvSpPr>
            <a:spLocks noGrp="1" noChangeArrowheads="1"/>
          </p:cNvSpPr>
          <p:nvPr>
            <p:ph type="dt" idx="10"/>
          </p:nvPr>
        </p:nvSpPr>
        <p:spPr>
          <a:ln/>
        </p:spPr>
        <p:txBody>
          <a:bodyPr/>
          <a:lstStyle>
            <a:lvl1pPr>
              <a:defRPr/>
            </a:lvl1pPr>
          </a:lstStyle>
          <a:p>
            <a:pPr>
              <a:defRPr/>
            </a:pPr>
            <a:endParaRPr lang="en-GB" altLang="en-US"/>
          </a:p>
        </p:txBody>
      </p:sp>
      <p:sp>
        <p:nvSpPr>
          <p:cNvPr id="5" name="Rectangle 4"/>
          <p:cNvSpPr>
            <a:spLocks noGrp="1" noChangeArrowheads="1"/>
          </p:cNvSpPr>
          <p:nvPr>
            <p:ph type="ftr" idx="11"/>
          </p:nvPr>
        </p:nvSpPr>
        <p:spPr>
          <a:ln/>
        </p:spPr>
        <p:txBody>
          <a:bodyPr/>
          <a:lstStyle>
            <a:lvl1pPr>
              <a:defRPr/>
            </a:lvl1pPr>
          </a:lstStyle>
          <a:p>
            <a:pPr>
              <a:defRPr/>
            </a:pPr>
            <a:endParaRPr lang="en-GB" altLang="en-US"/>
          </a:p>
        </p:txBody>
      </p:sp>
      <p:sp>
        <p:nvSpPr>
          <p:cNvPr id="6" name="Rectangle 5"/>
          <p:cNvSpPr>
            <a:spLocks noGrp="1" noChangeArrowheads="1"/>
          </p:cNvSpPr>
          <p:nvPr>
            <p:ph type="sldNum" idx="12"/>
          </p:nvPr>
        </p:nvSpPr>
        <p:spPr>
          <a:ln/>
        </p:spPr>
        <p:txBody>
          <a:bodyPr/>
          <a:lstStyle>
            <a:lvl1pPr>
              <a:defRPr/>
            </a:lvl1pPr>
          </a:lstStyle>
          <a:p>
            <a:pPr>
              <a:defRPr/>
            </a:pPr>
            <a:fld id="{A84E0CB4-51F0-4E9E-AFCF-934C8F7E414B}" type="slidenum">
              <a:rPr lang="en-GB" altLang="en-US"/>
              <a:pPr>
                <a:defRPr/>
              </a:pPr>
              <a:t>‹#›</a:t>
            </a:fld>
            <a:endParaRPr lang="en-GB" altLang="en-US"/>
          </a:p>
        </p:txBody>
      </p:sp>
    </p:spTree>
    <p:extLst>
      <p:ext uri="{BB962C8B-B14F-4D97-AF65-F5344CB8AC3E}">
        <p14:creationId xmlns:p14="http://schemas.microsoft.com/office/powerpoint/2010/main" val="91112874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6481" y="1604329"/>
            <a:ext cx="4034880" cy="452495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600" y="1604329"/>
            <a:ext cx="4036320" cy="4524955"/>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3"/>
          <p:cNvSpPr>
            <a:spLocks noGrp="1" noChangeArrowheads="1"/>
          </p:cNvSpPr>
          <p:nvPr>
            <p:ph type="dt" idx="10"/>
          </p:nvPr>
        </p:nvSpPr>
        <p:spPr>
          <a:ln/>
        </p:spPr>
        <p:txBody>
          <a:bodyPr/>
          <a:lstStyle>
            <a:lvl1pPr>
              <a:defRPr/>
            </a:lvl1pPr>
          </a:lstStyle>
          <a:p>
            <a:pPr>
              <a:defRPr/>
            </a:pPr>
            <a:endParaRPr lang="en-GB" altLang="en-US"/>
          </a:p>
        </p:txBody>
      </p:sp>
      <p:sp>
        <p:nvSpPr>
          <p:cNvPr id="6" name="Rectangle 4"/>
          <p:cNvSpPr>
            <a:spLocks noGrp="1" noChangeArrowheads="1"/>
          </p:cNvSpPr>
          <p:nvPr>
            <p:ph type="ftr" idx="11"/>
          </p:nvPr>
        </p:nvSpPr>
        <p:spPr>
          <a:ln/>
        </p:spPr>
        <p:txBody>
          <a:bodyPr/>
          <a:lstStyle>
            <a:lvl1pPr>
              <a:defRPr/>
            </a:lvl1pPr>
          </a:lstStyle>
          <a:p>
            <a:pPr>
              <a:defRPr/>
            </a:pPr>
            <a:endParaRPr lang="en-GB" altLang="en-US"/>
          </a:p>
        </p:txBody>
      </p:sp>
      <p:sp>
        <p:nvSpPr>
          <p:cNvPr id="7" name="Rectangle 5"/>
          <p:cNvSpPr>
            <a:spLocks noGrp="1" noChangeArrowheads="1"/>
          </p:cNvSpPr>
          <p:nvPr>
            <p:ph type="sldNum" idx="12"/>
          </p:nvPr>
        </p:nvSpPr>
        <p:spPr>
          <a:ln/>
        </p:spPr>
        <p:txBody>
          <a:bodyPr/>
          <a:lstStyle>
            <a:lvl1pPr>
              <a:defRPr/>
            </a:lvl1pPr>
          </a:lstStyle>
          <a:p>
            <a:pPr>
              <a:defRPr/>
            </a:pPr>
            <a:fld id="{680A6F13-7C0F-411B-BDAA-2D80E1EE5B01}" type="slidenum">
              <a:rPr lang="en-GB" altLang="en-US"/>
              <a:pPr>
                <a:defRPr/>
              </a:pPr>
              <a:t>‹#›</a:t>
            </a:fld>
            <a:endParaRPr lang="en-GB" altLang="en-US"/>
          </a:p>
        </p:txBody>
      </p:sp>
    </p:spTree>
    <p:extLst>
      <p:ext uri="{BB962C8B-B14F-4D97-AF65-F5344CB8AC3E}">
        <p14:creationId xmlns:p14="http://schemas.microsoft.com/office/powerpoint/2010/main" val="122684459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281" y="365798"/>
            <a:ext cx="7886880" cy="1324939"/>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280" y="1680657"/>
            <a:ext cx="3869280" cy="823766"/>
          </a:xfrm>
        </p:spPr>
        <p:txBody>
          <a:bodyPr anchor="b"/>
          <a:lstStyle>
            <a:lvl1pPr marL="0" indent="0">
              <a:buNone/>
              <a:defRPr sz="2177" b="1"/>
            </a:lvl1pPr>
            <a:lvl2pPr marL="414726" indent="0">
              <a:buNone/>
              <a:defRPr sz="1814" b="1"/>
            </a:lvl2pPr>
            <a:lvl3pPr marL="829452" indent="0">
              <a:buNone/>
              <a:defRPr sz="1633" b="1"/>
            </a:lvl3pPr>
            <a:lvl4pPr marL="1244178" indent="0">
              <a:buNone/>
              <a:defRPr sz="1451" b="1"/>
            </a:lvl4pPr>
            <a:lvl5pPr marL="1658904" indent="0">
              <a:buNone/>
              <a:defRPr sz="1451" b="1"/>
            </a:lvl5pPr>
            <a:lvl6pPr marL="2073631" indent="0">
              <a:buNone/>
              <a:defRPr sz="1451" b="1"/>
            </a:lvl6pPr>
            <a:lvl7pPr marL="2488357" indent="0">
              <a:buNone/>
              <a:defRPr sz="1451" b="1"/>
            </a:lvl7pPr>
            <a:lvl8pPr marL="2903083" indent="0">
              <a:buNone/>
              <a:defRPr sz="1451" b="1"/>
            </a:lvl8pPr>
            <a:lvl9pPr marL="3317809" indent="0">
              <a:buNone/>
              <a:defRPr sz="1451" b="1"/>
            </a:lvl9pPr>
          </a:lstStyle>
          <a:p>
            <a:pPr lvl="0"/>
            <a:r>
              <a:rPr lang="en-US" smtClean="0"/>
              <a:t>Edit Master text styles</a:t>
            </a:r>
          </a:p>
        </p:txBody>
      </p:sp>
      <p:sp>
        <p:nvSpPr>
          <p:cNvPr id="4" name="Content Placeholder 3"/>
          <p:cNvSpPr>
            <a:spLocks noGrp="1"/>
          </p:cNvSpPr>
          <p:nvPr>
            <p:ph sz="half" idx="2"/>
          </p:nvPr>
        </p:nvSpPr>
        <p:spPr>
          <a:xfrm>
            <a:off x="629280" y="2504424"/>
            <a:ext cx="3869280" cy="368534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600" y="1680657"/>
            <a:ext cx="3886560" cy="823766"/>
          </a:xfrm>
        </p:spPr>
        <p:txBody>
          <a:bodyPr anchor="b"/>
          <a:lstStyle>
            <a:lvl1pPr marL="0" indent="0">
              <a:buNone/>
              <a:defRPr sz="2177" b="1"/>
            </a:lvl1pPr>
            <a:lvl2pPr marL="414726" indent="0">
              <a:buNone/>
              <a:defRPr sz="1814" b="1"/>
            </a:lvl2pPr>
            <a:lvl3pPr marL="829452" indent="0">
              <a:buNone/>
              <a:defRPr sz="1633" b="1"/>
            </a:lvl3pPr>
            <a:lvl4pPr marL="1244178" indent="0">
              <a:buNone/>
              <a:defRPr sz="1451" b="1"/>
            </a:lvl4pPr>
            <a:lvl5pPr marL="1658904" indent="0">
              <a:buNone/>
              <a:defRPr sz="1451" b="1"/>
            </a:lvl5pPr>
            <a:lvl6pPr marL="2073631" indent="0">
              <a:buNone/>
              <a:defRPr sz="1451" b="1"/>
            </a:lvl6pPr>
            <a:lvl7pPr marL="2488357" indent="0">
              <a:buNone/>
              <a:defRPr sz="1451" b="1"/>
            </a:lvl7pPr>
            <a:lvl8pPr marL="2903083" indent="0">
              <a:buNone/>
              <a:defRPr sz="1451" b="1"/>
            </a:lvl8pPr>
            <a:lvl9pPr marL="3317809" indent="0">
              <a:buNone/>
              <a:defRPr sz="1451" b="1"/>
            </a:lvl9pPr>
          </a:lstStyle>
          <a:p>
            <a:pPr lvl="0"/>
            <a:r>
              <a:rPr lang="en-US" smtClean="0"/>
              <a:t>Edit Master text styles</a:t>
            </a:r>
          </a:p>
        </p:txBody>
      </p:sp>
      <p:sp>
        <p:nvSpPr>
          <p:cNvPr id="6" name="Content Placeholder 5"/>
          <p:cNvSpPr>
            <a:spLocks noGrp="1"/>
          </p:cNvSpPr>
          <p:nvPr>
            <p:ph sz="quarter" idx="4"/>
          </p:nvPr>
        </p:nvSpPr>
        <p:spPr>
          <a:xfrm>
            <a:off x="4629600" y="2504424"/>
            <a:ext cx="3886560" cy="3685346"/>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3"/>
          <p:cNvSpPr>
            <a:spLocks noGrp="1" noChangeArrowheads="1"/>
          </p:cNvSpPr>
          <p:nvPr>
            <p:ph type="dt" idx="10"/>
          </p:nvPr>
        </p:nvSpPr>
        <p:spPr>
          <a:ln/>
        </p:spPr>
        <p:txBody>
          <a:bodyPr/>
          <a:lstStyle>
            <a:lvl1pPr>
              <a:defRPr/>
            </a:lvl1pPr>
          </a:lstStyle>
          <a:p>
            <a:pPr>
              <a:defRPr/>
            </a:pPr>
            <a:endParaRPr lang="en-GB" altLang="en-US"/>
          </a:p>
        </p:txBody>
      </p:sp>
      <p:sp>
        <p:nvSpPr>
          <p:cNvPr id="8" name="Rectangle 4"/>
          <p:cNvSpPr>
            <a:spLocks noGrp="1" noChangeArrowheads="1"/>
          </p:cNvSpPr>
          <p:nvPr>
            <p:ph type="ftr" idx="11"/>
          </p:nvPr>
        </p:nvSpPr>
        <p:spPr>
          <a:ln/>
        </p:spPr>
        <p:txBody>
          <a:bodyPr/>
          <a:lstStyle>
            <a:lvl1pPr>
              <a:defRPr/>
            </a:lvl1pPr>
          </a:lstStyle>
          <a:p>
            <a:pPr>
              <a:defRPr/>
            </a:pPr>
            <a:endParaRPr lang="en-GB" altLang="en-US"/>
          </a:p>
        </p:txBody>
      </p:sp>
      <p:sp>
        <p:nvSpPr>
          <p:cNvPr id="9" name="Rectangle 5"/>
          <p:cNvSpPr>
            <a:spLocks noGrp="1" noChangeArrowheads="1"/>
          </p:cNvSpPr>
          <p:nvPr>
            <p:ph type="sldNum" idx="12"/>
          </p:nvPr>
        </p:nvSpPr>
        <p:spPr>
          <a:ln/>
        </p:spPr>
        <p:txBody>
          <a:bodyPr/>
          <a:lstStyle>
            <a:lvl1pPr>
              <a:defRPr/>
            </a:lvl1pPr>
          </a:lstStyle>
          <a:p>
            <a:pPr>
              <a:defRPr/>
            </a:pPr>
            <a:fld id="{B9723CD4-7969-4A9A-93A8-6C0F4035575C}" type="slidenum">
              <a:rPr lang="en-GB" altLang="en-US"/>
              <a:pPr>
                <a:defRPr/>
              </a:pPr>
              <a:t>‹#›</a:t>
            </a:fld>
            <a:endParaRPr lang="en-GB" altLang="en-US"/>
          </a:p>
        </p:txBody>
      </p:sp>
    </p:spTree>
    <p:extLst>
      <p:ext uri="{BB962C8B-B14F-4D97-AF65-F5344CB8AC3E}">
        <p14:creationId xmlns:p14="http://schemas.microsoft.com/office/powerpoint/2010/main" val="1177683586"/>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3"/>
          <p:cNvSpPr>
            <a:spLocks noGrp="1" noChangeArrowheads="1"/>
          </p:cNvSpPr>
          <p:nvPr>
            <p:ph type="dt" idx="10"/>
          </p:nvPr>
        </p:nvSpPr>
        <p:spPr>
          <a:ln/>
        </p:spPr>
        <p:txBody>
          <a:bodyPr/>
          <a:lstStyle>
            <a:lvl1pPr>
              <a:defRPr/>
            </a:lvl1pPr>
          </a:lstStyle>
          <a:p>
            <a:pPr>
              <a:defRPr/>
            </a:pPr>
            <a:endParaRPr lang="en-GB" altLang="en-US"/>
          </a:p>
        </p:txBody>
      </p:sp>
      <p:sp>
        <p:nvSpPr>
          <p:cNvPr id="4" name="Rectangle 4"/>
          <p:cNvSpPr>
            <a:spLocks noGrp="1" noChangeArrowheads="1"/>
          </p:cNvSpPr>
          <p:nvPr>
            <p:ph type="ftr" idx="11"/>
          </p:nvPr>
        </p:nvSpPr>
        <p:spPr>
          <a:ln/>
        </p:spPr>
        <p:txBody>
          <a:bodyPr/>
          <a:lstStyle>
            <a:lvl1pPr>
              <a:defRPr/>
            </a:lvl1pPr>
          </a:lstStyle>
          <a:p>
            <a:pPr>
              <a:defRPr/>
            </a:pPr>
            <a:endParaRPr lang="en-GB" altLang="en-US"/>
          </a:p>
        </p:txBody>
      </p:sp>
      <p:sp>
        <p:nvSpPr>
          <p:cNvPr id="5" name="Rectangle 5"/>
          <p:cNvSpPr>
            <a:spLocks noGrp="1" noChangeArrowheads="1"/>
          </p:cNvSpPr>
          <p:nvPr>
            <p:ph type="sldNum" idx="12"/>
          </p:nvPr>
        </p:nvSpPr>
        <p:spPr>
          <a:ln/>
        </p:spPr>
        <p:txBody>
          <a:bodyPr/>
          <a:lstStyle>
            <a:lvl1pPr>
              <a:defRPr/>
            </a:lvl1pPr>
          </a:lstStyle>
          <a:p>
            <a:pPr>
              <a:defRPr/>
            </a:pPr>
            <a:fld id="{93510A5C-6D34-4150-A022-776234108421}" type="slidenum">
              <a:rPr lang="en-GB" altLang="en-US"/>
              <a:pPr>
                <a:defRPr/>
              </a:pPr>
              <a:t>‹#›</a:t>
            </a:fld>
            <a:endParaRPr lang="en-GB" altLang="en-US"/>
          </a:p>
        </p:txBody>
      </p:sp>
    </p:spTree>
    <p:extLst>
      <p:ext uri="{BB962C8B-B14F-4D97-AF65-F5344CB8AC3E}">
        <p14:creationId xmlns:p14="http://schemas.microsoft.com/office/powerpoint/2010/main" val="3361968105"/>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pPr>
              <a:defRPr/>
            </a:pPr>
            <a:endParaRPr lang="en-GB" altLang="en-US"/>
          </a:p>
        </p:txBody>
      </p:sp>
      <p:sp>
        <p:nvSpPr>
          <p:cNvPr id="3" name="Rectangle 4"/>
          <p:cNvSpPr>
            <a:spLocks noGrp="1" noChangeArrowheads="1"/>
          </p:cNvSpPr>
          <p:nvPr>
            <p:ph type="ftr" idx="11"/>
          </p:nvPr>
        </p:nvSpPr>
        <p:spPr>
          <a:ln/>
        </p:spPr>
        <p:txBody>
          <a:bodyPr/>
          <a:lstStyle>
            <a:lvl1pPr>
              <a:defRPr/>
            </a:lvl1pPr>
          </a:lstStyle>
          <a:p>
            <a:pPr>
              <a:defRPr/>
            </a:pPr>
            <a:endParaRPr lang="en-GB" altLang="en-US"/>
          </a:p>
        </p:txBody>
      </p:sp>
      <p:sp>
        <p:nvSpPr>
          <p:cNvPr id="4" name="Rectangle 5"/>
          <p:cNvSpPr>
            <a:spLocks noGrp="1" noChangeArrowheads="1"/>
          </p:cNvSpPr>
          <p:nvPr>
            <p:ph type="sldNum" idx="12"/>
          </p:nvPr>
        </p:nvSpPr>
        <p:spPr>
          <a:ln/>
        </p:spPr>
        <p:txBody>
          <a:bodyPr/>
          <a:lstStyle>
            <a:lvl1pPr>
              <a:defRPr/>
            </a:lvl1pPr>
          </a:lstStyle>
          <a:p>
            <a:pPr>
              <a:defRPr/>
            </a:pPr>
            <a:fld id="{5C21E5D5-329A-443C-A53F-30A3286E8ED5}" type="slidenum">
              <a:rPr lang="en-GB" altLang="en-US"/>
              <a:pPr>
                <a:defRPr/>
              </a:pPr>
              <a:t>‹#›</a:t>
            </a:fld>
            <a:endParaRPr lang="en-GB" altLang="en-US"/>
          </a:p>
        </p:txBody>
      </p:sp>
    </p:spTree>
    <p:extLst>
      <p:ext uri="{BB962C8B-B14F-4D97-AF65-F5344CB8AC3E}">
        <p14:creationId xmlns:p14="http://schemas.microsoft.com/office/powerpoint/2010/main" val="9903366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906736330"/>
      </p:ext>
    </p:extLst>
  </p:cSld>
  <p:clrMapOvr>
    <a:masterClrMapping/>
  </p:clrMapOvr>
  <p:transition spd="slow">
    <p:cover dir="ru"/>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280" y="456528"/>
            <a:ext cx="2949120" cy="1601448"/>
          </a:xfrm>
        </p:spPr>
        <p:txBody>
          <a:bodyPr anchor="b"/>
          <a:lstStyle>
            <a:lvl1pPr>
              <a:defRPr sz="2903"/>
            </a:lvl1pPr>
          </a:lstStyle>
          <a:p>
            <a:r>
              <a:rPr lang="en-US" smtClean="0"/>
              <a:t>Click to edit Master title style</a:t>
            </a:r>
            <a:endParaRPr lang="en-GB"/>
          </a:p>
        </p:txBody>
      </p:sp>
      <p:sp>
        <p:nvSpPr>
          <p:cNvPr id="3" name="Content Placeholder 2"/>
          <p:cNvSpPr>
            <a:spLocks noGrp="1"/>
          </p:cNvSpPr>
          <p:nvPr>
            <p:ph idx="1"/>
          </p:nvPr>
        </p:nvSpPr>
        <p:spPr>
          <a:xfrm>
            <a:off x="3888000" y="987944"/>
            <a:ext cx="4628160" cy="4873472"/>
          </a:xfrm>
        </p:spPr>
        <p:txBody>
          <a:bodyPr/>
          <a:lstStyle>
            <a:lvl1pPr>
              <a:defRPr sz="2903"/>
            </a:lvl1pPr>
            <a:lvl2pPr>
              <a:defRPr sz="2540"/>
            </a:lvl2pPr>
            <a:lvl3pPr>
              <a:defRPr sz="2177"/>
            </a:lvl3pPr>
            <a:lvl4pPr>
              <a:defRPr sz="1814"/>
            </a:lvl4pPr>
            <a:lvl5pPr>
              <a:defRPr sz="1814"/>
            </a:lvl5pPr>
            <a:lvl6pPr>
              <a:defRPr sz="1814"/>
            </a:lvl6pPr>
            <a:lvl7pPr>
              <a:defRPr sz="1814"/>
            </a:lvl7pPr>
            <a:lvl8pPr>
              <a:defRPr sz="1814"/>
            </a:lvl8pPr>
            <a:lvl9pPr>
              <a:defRPr sz="1814"/>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280" y="2057977"/>
            <a:ext cx="2949120" cy="3810640"/>
          </a:xfrm>
        </p:spPr>
        <p:txBody>
          <a:bodyPr/>
          <a:lstStyle>
            <a:lvl1pPr marL="0" indent="0">
              <a:buNone/>
              <a:defRPr sz="1451"/>
            </a:lvl1pPr>
            <a:lvl2pPr marL="414726" indent="0">
              <a:buNone/>
              <a:defRPr sz="1270"/>
            </a:lvl2pPr>
            <a:lvl3pPr marL="829452" indent="0">
              <a:buNone/>
              <a:defRPr sz="1089"/>
            </a:lvl3pPr>
            <a:lvl4pPr marL="1244178" indent="0">
              <a:buNone/>
              <a:defRPr sz="907"/>
            </a:lvl4pPr>
            <a:lvl5pPr marL="1658904" indent="0">
              <a:buNone/>
              <a:defRPr sz="907"/>
            </a:lvl5pPr>
            <a:lvl6pPr marL="2073631" indent="0">
              <a:buNone/>
              <a:defRPr sz="907"/>
            </a:lvl6pPr>
            <a:lvl7pPr marL="2488357" indent="0">
              <a:buNone/>
              <a:defRPr sz="907"/>
            </a:lvl7pPr>
            <a:lvl8pPr marL="2903083" indent="0">
              <a:buNone/>
              <a:defRPr sz="907"/>
            </a:lvl8pPr>
            <a:lvl9pPr marL="3317809" indent="0">
              <a:buNone/>
              <a:defRPr sz="907"/>
            </a:lvl9pPr>
          </a:lstStyle>
          <a:p>
            <a:pPr lvl="0"/>
            <a:r>
              <a:rPr lang="en-US" smtClean="0"/>
              <a:t>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ltLang="en-US"/>
          </a:p>
        </p:txBody>
      </p:sp>
      <p:sp>
        <p:nvSpPr>
          <p:cNvPr id="6" name="Rectangle 4"/>
          <p:cNvSpPr>
            <a:spLocks noGrp="1" noChangeArrowheads="1"/>
          </p:cNvSpPr>
          <p:nvPr>
            <p:ph type="ftr" idx="11"/>
          </p:nvPr>
        </p:nvSpPr>
        <p:spPr>
          <a:ln/>
        </p:spPr>
        <p:txBody>
          <a:bodyPr/>
          <a:lstStyle>
            <a:lvl1pPr>
              <a:defRPr/>
            </a:lvl1pPr>
          </a:lstStyle>
          <a:p>
            <a:pPr>
              <a:defRPr/>
            </a:pPr>
            <a:endParaRPr lang="en-GB" altLang="en-US"/>
          </a:p>
        </p:txBody>
      </p:sp>
      <p:sp>
        <p:nvSpPr>
          <p:cNvPr id="7" name="Rectangle 5"/>
          <p:cNvSpPr>
            <a:spLocks noGrp="1" noChangeArrowheads="1"/>
          </p:cNvSpPr>
          <p:nvPr>
            <p:ph type="sldNum" idx="12"/>
          </p:nvPr>
        </p:nvSpPr>
        <p:spPr>
          <a:ln/>
        </p:spPr>
        <p:txBody>
          <a:bodyPr/>
          <a:lstStyle>
            <a:lvl1pPr>
              <a:defRPr/>
            </a:lvl1pPr>
          </a:lstStyle>
          <a:p>
            <a:pPr>
              <a:defRPr/>
            </a:pPr>
            <a:fld id="{166CD23B-2DA9-48B8-B75F-642C81B799B1}" type="slidenum">
              <a:rPr lang="en-GB" altLang="en-US"/>
              <a:pPr>
                <a:defRPr/>
              </a:pPr>
              <a:t>‹#›</a:t>
            </a:fld>
            <a:endParaRPr lang="en-GB" altLang="en-US"/>
          </a:p>
        </p:txBody>
      </p:sp>
    </p:spTree>
    <p:extLst>
      <p:ext uri="{BB962C8B-B14F-4D97-AF65-F5344CB8AC3E}">
        <p14:creationId xmlns:p14="http://schemas.microsoft.com/office/powerpoint/2010/main" val="344751732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280" y="456528"/>
            <a:ext cx="2949120" cy="1601448"/>
          </a:xfrm>
        </p:spPr>
        <p:txBody>
          <a:bodyPr anchor="b"/>
          <a:lstStyle>
            <a:lvl1pPr>
              <a:defRPr sz="2903"/>
            </a:lvl1pPr>
          </a:lstStyle>
          <a:p>
            <a:r>
              <a:rPr lang="en-US" smtClean="0"/>
              <a:t>Click to edit Master title style</a:t>
            </a:r>
            <a:endParaRPr lang="en-GB"/>
          </a:p>
        </p:txBody>
      </p:sp>
      <p:sp>
        <p:nvSpPr>
          <p:cNvPr id="3" name="Picture Placeholder 2"/>
          <p:cNvSpPr>
            <a:spLocks noGrp="1"/>
          </p:cNvSpPr>
          <p:nvPr>
            <p:ph type="pic" idx="1"/>
          </p:nvPr>
        </p:nvSpPr>
        <p:spPr>
          <a:xfrm>
            <a:off x="3888000" y="987944"/>
            <a:ext cx="4628160" cy="4873472"/>
          </a:xfrm>
        </p:spPr>
        <p:txBody>
          <a:bodyPr/>
          <a:lstStyle>
            <a:lvl1pPr marL="0" indent="0">
              <a:buNone/>
              <a:defRPr sz="2903"/>
            </a:lvl1pPr>
            <a:lvl2pPr marL="414726" indent="0">
              <a:buNone/>
              <a:defRPr sz="2540"/>
            </a:lvl2pPr>
            <a:lvl3pPr marL="829452" indent="0">
              <a:buNone/>
              <a:defRPr sz="2177"/>
            </a:lvl3pPr>
            <a:lvl4pPr marL="1244178" indent="0">
              <a:buNone/>
              <a:defRPr sz="1814"/>
            </a:lvl4pPr>
            <a:lvl5pPr marL="1658904" indent="0">
              <a:buNone/>
              <a:defRPr sz="1814"/>
            </a:lvl5pPr>
            <a:lvl6pPr marL="2073631" indent="0">
              <a:buNone/>
              <a:defRPr sz="1814"/>
            </a:lvl6pPr>
            <a:lvl7pPr marL="2488357" indent="0">
              <a:buNone/>
              <a:defRPr sz="1814"/>
            </a:lvl7pPr>
            <a:lvl8pPr marL="2903083" indent="0">
              <a:buNone/>
              <a:defRPr sz="1814"/>
            </a:lvl8pPr>
            <a:lvl9pPr marL="3317809" indent="0">
              <a:buNone/>
              <a:defRPr sz="1814"/>
            </a:lvl9pPr>
          </a:lstStyle>
          <a:p>
            <a:pPr lvl="0"/>
            <a:endParaRPr lang="en-GB" noProof="0" smtClean="0"/>
          </a:p>
        </p:txBody>
      </p:sp>
      <p:sp>
        <p:nvSpPr>
          <p:cNvPr id="4" name="Text Placeholder 3"/>
          <p:cNvSpPr>
            <a:spLocks noGrp="1"/>
          </p:cNvSpPr>
          <p:nvPr>
            <p:ph type="body" sz="half" idx="2"/>
          </p:nvPr>
        </p:nvSpPr>
        <p:spPr>
          <a:xfrm>
            <a:off x="629280" y="2057977"/>
            <a:ext cx="2949120" cy="3810640"/>
          </a:xfrm>
        </p:spPr>
        <p:txBody>
          <a:bodyPr/>
          <a:lstStyle>
            <a:lvl1pPr marL="0" indent="0">
              <a:buNone/>
              <a:defRPr sz="1451"/>
            </a:lvl1pPr>
            <a:lvl2pPr marL="414726" indent="0">
              <a:buNone/>
              <a:defRPr sz="1270"/>
            </a:lvl2pPr>
            <a:lvl3pPr marL="829452" indent="0">
              <a:buNone/>
              <a:defRPr sz="1089"/>
            </a:lvl3pPr>
            <a:lvl4pPr marL="1244178" indent="0">
              <a:buNone/>
              <a:defRPr sz="907"/>
            </a:lvl4pPr>
            <a:lvl5pPr marL="1658904" indent="0">
              <a:buNone/>
              <a:defRPr sz="907"/>
            </a:lvl5pPr>
            <a:lvl6pPr marL="2073631" indent="0">
              <a:buNone/>
              <a:defRPr sz="907"/>
            </a:lvl6pPr>
            <a:lvl7pPr marL="2488357" indent="0">
              <a:buNone/>
              <a:defRPr sz="907"/>
            </a:lvl7pPr>
            <a:lvl8pPr marL="2903083" indent="0">
              <a:buNone/>
              <a:defRPr sz="907"/>
            </a:lvl8pPr>
            <a:lvl9pPr marL="3317809" indent="0">
              <a:buNone/>
              <a:defRPr sz="907"/>
            </a:lvl9pPr>
          </a:lstStyle>
          <a:p>
            <a:pPr lvl="0"/>
            <a:r>
              <a:rPr lang="en-US" smtClean="0"/>
              <a:t>Edit Master text styles</a:t>
            </a:r>
          </a:p>
        </p:txBody>
      </p:sp>
      <p:sp>
        <p:nvSpPr>
          <p:cNvPr id="5" name="Rectangle 3"/>
          <p:cNvSpPr>
            <a:spLocks noGrp="1" noChangeArrowheads="1"/>
          </p:cNvSpPr>
          <p:nvPr>
            <p:ph type="dt" idx="10"/>
          </p:nvPr>
        </p:nvSpPr>
        <p:spPr>
          <a:ln/>
        </p:spPr>
        <p:txBody>
          <a:bodyPr/>
          <a:lstStyle>
            <a:lvl1pPr>
              <a:defRPr/>
            </a:lvl1pPr>
          </a:lstStyle>
          <a:p>
            <a:pPr>
              <a:defRPr/>
            </a:pPr>
            <a:endParaRPr lang="en-GB" altLang="en-US"/>
          </a:p>
        </p:txBody>
      </p:sp>
      <p:sp>
        <p:nvSpPr>
          <p:cNvPr id="6" name="Rectangle 4"/>
          <p:cNvSpPr>
            <a:spLocks noGrp="1" noChangeArrowheads="1"/>
          </p:cNvSpPr>
          <p:nvPr>
            <p:ph type="ftr" idx="11"/>
          </p:nvPr>
        </p:nvSpPr>
        <p:spPr>
          <a:ln/>
        </p:spPr>
        <p:txBody>
          <a:bodyPr/>
          <a:lstStyle>
            <a:lvl1pPr>
              <a:defRPr/>
            </a:lvl1pPr>
          </a:lstStyle>
          <a:p>
            <a:pPr>
              <a:defRPr/>
            </a:pPr>
            <a:endParaRPr lang="en-GB" altLang="en-US"/>
          </a:p>
        </p:txBody>
      </p:sp>
      <p:sp>
        <p:nvSpPr>
          <p:cNvPr id="7" name="Rectangle 5"/>
          <p:cNvSpPr>
            <a:spLocks noGrp="1" noChangeArrowheads="1"/>
          </p:cNvSpPr>
          <p:nvPr>
            <p:ph type="sldNum" idx="12"/>
          </p:nvPr>
        </p:nvSpPr>
        <p:spPr>
          <a:ln/>
        </p:spPr>
        <p:txBody>
          <a:bodyPr/>
          <a:lstStyle>
            <a:lvl1pPr>
              <a:defRPr/>
            </a:lvl1pPr>
          </a:lstStyle>
          <a:p>
            <a:pPr>
              <a:defRPr/>
            </a:pPr>
            <a:fld id="{2F813F8B-A20A-47D2-AF37-0AAA34964C07}" type="slidenum">
              <a:rPr lang="en-GB" altLang="en-US"/>
              <a:pPr>
                <a:defRPr/>
              </a:pPr>
              <a:t>‹#›</a:t>
            </a:fld>
            <a:endParaRPr lang="en-GB" altLang="en-US"/>
          </a:p>
        </p:txBody>
      </p:sp>
    </p:spTree>
    <p:extLst>
      <p:ext uri="{BB962C8B-B14F-4D97-AF65-F5344CB8AC3E}">
        <p14:creationId xmlns:p14="http://schemas.microsoft.com/office/powerpoint/2010/main" val="242114021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idx="10"/>
          </p:nvPr>
        </p:nvSpPr>
        <p:spPr>
          <a:ln/>
        </p:spPr>
        <p:txBody>
          <a:bodyPr/>
          <a:lstStyle>
            <a:lvl1pPr>
              <a:defRPr/>
            </a:lvl1pPr>
          </a:lstStyle>
          <a:p>
            <a:pPr>
              <a:defRPr/>
            </a:pPr>
            <a:endParaRPr lang="en-GB" altLang="en-US"/>
          </a:p>
        </p:txBody>
      </p:sp>
      <p:sp>
        <p:nvSpPr>
          <p:cNvPr id="5" name="Rectangle 4"/>
          <p:cNvSpPr>
            <a:spLocks noGrp="1" noChangeArrowheads="1"/>
          </p:cNvSpPr>
          <p:nvPr>
            <p:ph type="ftr" idx="11"/>
          </p:nvPr>
        </p:nvSpPr>
        <p:spPr>
          <a:ln/>
        </p:spPr>
        <p:txBody>
          <a:bodyPr/>
          <a:lstStyle>
            <a:lvl1pPr>
              <a:defRPr/>
            </a:lvl1pPr>
          </a:lstStyle>
          <a:p>
            <a:pPr>
              <a:defRPr/>
            </a:pPr>
            <a:endParaRPr lang="en-GB" altLang="en-US"/>
          </a:p>
        </p:txBody>
      </p:sp>
      <p:sp>
        <p:nvSpPr>
          <p:cNvPr id="6" name="Rectangle 5"/>
          <p:cNvSpPr>
            <a:spLocks noGrp="1" noChangeArrowheads="1"/>
          </p:cNvSpPr>
          <p:nvPr>
            <p:ph type="sldNum" idx="12"/>
          </p:nvPr>
        </p:nvSpPr>
        <p:spPr>
          <a:ln/>
        </p:spPr>
        <p:txBody>
          <a:bodyPr/>
          <a:lstStyle>
            <a:lvl1pPr>
              <a:defRPr/>
            </a:lvl1pPr>
          </a:lstStyle>
          <a:p>
            <a:pPr>
              <a:defRPr/>
            </a:pPr>
            <a:fld id="{64A0A801-07A6-4E63-9274-85FC9C7CDC13}" type="slidenum">
              <a:rPr lang="en-GB" altLang="en-US"/>
              <a:pPr>
                <a:defRPr/>
              </a:pPr>
              <a:t>‹#›</a:t>
            </a:fld>
            <a:endParaRPr lang="en-GB" altLang="en-US"/>
          </a:p>
        </p:txBody>
      </p:sp>
    </p:spTree>
    <p:extLst>
      <p:ext uri="{BB962C8B-B14F-4D97-AF65-F5344CB8AC3E}">
        <p14:creationId xmlns:p14="http://schemas.microsoft.com/office/powerpoint/2010/main" val="11368309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13921" y="273629"/>
            <a:ext cx="2052000" cy="585565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6480" y="273629"/>
            <a:ext cx="6019200" cy="5855655"/>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3"/>
          <p:cNvSpPr>
            <a:spLocks noGrp="1" noChangeArrowheads="1"/>
          </p:cNvSpPr>
          <p:nvPr>
            <p:ph type="dt" idx="10"/>
          </p:nvPr>
        </p:nvSpPr>
        <p:spPr>
          <a:ln/>
        </p:spPr>
        <p:txBody>
          <a:bodyPr/>
          <a:lstStyle>
            <a:lvl1pPr>
              <a:defRPr/>
            </a:lvl1pPr>
          </a:lstStyle>
          <a:p>
            <a:pPr>
              <a:defRPr/>
            </a:pPr>
            <a:endParaRPr lang="en-GB" altLang="en-US"/>
          </a:p>
        </p:txBody>
      </p:sp>
      <p:sp>
        <p:nvSpPr>
          <p:cNvPr id="5" name="Rectangle 4"/>
          <p:cNvSpPr>
            <a:spLocks noGrp="1" noChangeArrowheads="1"/>
          </p:cNvSpPr>
          <p:nvPr>
            <p:ph type="ftr" idx="11"/>
          </p:nvPr>
        </p:nvSpPr>
        <p:spPr>
          <a:ln/>
        </p:spPr>
        <p:txBody>
          <a:bodyPr/>
          <a:lstStyle>
            <a:lvl1pPr>
              <a:defRPr/>
            </a:lvl1pPr>
          </a:lstStyle>
          <a:p>
            <a:pPr>
              <a:defRPr/>
            </a:pPr>
            <a:endParaRPr lang="en-GB" altLang="en-US"/>
          </a:p>
        </p:txBody>
      </p:sp>
      <p:sp>
        <p:nvSpPr>
          <p:cNvPr id="6" name="Rectangle 5"/>
          <p:cNvSpPr>
            <a:spLocks noGrp="1" noChangeArrowheads="1"/>
          </p:cNvSpPr>
          <p:nvPr>
            <p:ph type="sldNum" idx="12"/>
          </p:nvPr>
        </p:nvSpPr>
        <p:spPr>
          <a:ln/>
        </p:spPr>
        <p:txBody>
          <a:bodyPr/>
          <a:lstStyle>
            <a:lvl1pPr>
              <a:defRPr/>
            </a:lvl1pPr>
          </a:lstStyle>
          <a:p>
            <a:pPr>
              <a:defRPr/>
            </a:pPr>
            <a:fld id="{9B94FF9B-33EB-4F90-8521-DF614F1BC6F2}" type="slidenum">
              <a:rPr lang="en-GB" altLang="en-US"/>
              <a:pPr>
                <a:defRPr/>
              </a:pPr>
              <a:t>‹#›</a:t>
            </a:fld>
            <a:endParaRPr lang="en-GB" altLang="en-US"/>
          </a:p>
        </p:txBody>
      </p:sp>
    </p:spTree>
    <p:extLst>
      <p:ext uri="{BB962C8B-B14F-4D97-AF65-F5344CB8AC3E}">
        <p14:creationId xmlns:p14="http://schemas.microsoft.com/office/powerpoint/2010/main" val="15059377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2057400"/>
            <a:ext cx="40767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86300" y="2057400"/>
            <a:ext cx="40767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593450191"/>
      </p:ext>
    </p:extLst>
  </p:cSld>
  <p:clrMapOvr>
    <a:masterClrMapping/>
  </p:clrMapOvr>
  <p:transition spd="slow">
    <p:cover dir="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Tree>
    <p:extLst>
      <p:ext uri="{BB962C8B-B14F-4D97-AF65-F5344CB8AC3E}">
        <p14:creationId xmlns:p14="http://schemas.microsoft.com/office/powerpoint/2010/main" val="3862260027"/>
      </p:ext>
    </p:extLst>
  </p:cSld>
  <p:clrMapOvr>
    <a:masterClrMapping/>
  </p:clrMapOvr>
  <p:transition spd="slow">
    <p:cover dir="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1904711826"/>
      </p:ext>
    </p:extLst>
  </p:cSld>
  <p:clrMapOvr>
    <a:masterClrMapping/>
  </p:clrMapOvr>
  <p:transition spd="slow">
    <p:cover dir="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9779566"/>
      </p:ext>
    </p:extLst>
  </p:cSld>
  <p:clrMapOvr>
    <a:masterClrMapping/>
  </p:clrMapOvr>
  <p:transition spd="slow">
    <p:cover dir="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091796796"/>
      </p:ext>
    </p:extLst>
  </p:cSld>
  <p:clrMapOvr>
    <a:masterClrMapping/>
  </p:clrMapOvr>
  <p:transition spd="slow">
    <p:cover dir="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3808978765"/>
      </p:ext>
    </p:extLst>
  </p:cSld>
  <p:clrMapOvr>
    <a:masterClrMapping/>
  </p:clrMapOvr>
  <p:transition spd="slow">
    <p:cover dir="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35" name="Picture 11"/>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0"/>
            <a:ext cx="9144000" cy="688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6" name="Rectangle 2"/>
          <p:cNvSpPr>
            <a:spLocks noGrp="1" noChangeArrowheads="1"/>
          </p:cNvSpPr>
          <p:nvPr>
            <p:ph type="title"/>
          </p:nvPr>
        </p:nvSpPr>
        <p:spPr bwMode="auto">
          <a:xfrm>
            <a:off x="457200" y="838200"/>
            <a:ext cx="8305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smtClean="0"/>
              <a:t>Click to edit Master title style</a:t>
            </a:r>
          </a:p>
        </p:txBody>
      </p:sp>
      <p:sp>
        <p:nvSpPr>
          <p:cNvPr id="1027" name="Rectangle 3"/>
          <p:cNvSpPr>
            <a:spLocks noGrp="1" noChangeArrowheads="1"/>
          </p:cNvSpPr>
          <p:nvPr>
            <p:ph type="body" idx="1"/>
          </p:nvPr>
        </p:nvSpPr>
        <p:spPr bwMode="auto">
          <a:xfrm>
            <a:off x="457200" y="2057400"/>
            <a:ext cx="83058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cover dir="ru"/>
  </p:transition>
  <p:hf sldNum="0" hdr="0" dt="0"/>
  <p:txStyles>
    <p:titleStyle>
      <a:lvl1pPr algn="ctr" rtl="0" fontAlgn="base">
        <a:spcBef>
          <a:spcPct val="0"/>
        </a:spcBef>
        <a:spcAft>
          <a:spcPct val="0"/>
        </a:spcAft>
        <a:defRPr sz="4400" b="1">
          <a:solidFill>
            <a:srgbClr val="CC0066"/>
          </a:solidFill>
          <a:latin typeface="+mj-lt"/>
          <a:ea typeface="+mj-ea"/>
          <a:cs typeface="+mj-cs"/>
        </a:defRPr>
      </a:lvl1pPr>
      <a:lvl2pPr algn="ctr" rtl="0" fontAlgn="base">
        <a:spcBef>
          <a:spcPct val="0"/>
        </a:spcBef>
        <a:spcAft>
          <a:spcPct val="0"/>
        </a:spcAft>
        <a:defRPr sz="4400" b="1">
          <a:solidFill>
            <a:srgbClr val="CC0066"/>
          </a:solidFill>
          <a:latin typeface="Pizzicato-Swash" pitchFamily="2" charset="0"/>
        </a:defRPr>
      </a:lvl2pPr>
      <a:lvl3pPr algn="ctr" rtl="0" fontAlgn="base">
        <a:spcBef>
          <a:spcPct val="0"/>
        </a:spcBef>
        <a:spcAft>
          <a:spcPct val="0"/>
        </a:spcAft>
        <a:defRPr sz="4400" b="1">
          <a:solidFill>
            <a:srgbClr val="CC0066"/>
          </a:solidFill>
          <a:latin typeface="Pizzicato-Swash" pitchFamily="2" charset="0"/>
        </a:defRPr>
      </a:lvl3pPr>
      <a:lvl4pPr algn="ctr" rtl="0" fontAlgn="base">
        <a:spcBef>
          <a:spcPct val="0"/>
        </a:spcBef>
        <a:spcAft>
          <a:spcPct val="0"/>
        </a:spcAft>
        <a:defRPr sz="4400" b="1">
          <a:solidFill>
            <a:srgbClr val="CC0066"/>
          </a:solidFill>
          <a:latin typeface="Pizzicato-Swash" pitchFamily="2" charset="0"/>
        </a:defRPr>
      </a:lvl4pPr>
      <a:lvl5pPr algn="ctr" rtl="0" fontAlgn="base">
        <a:spcBef>
          <a:spcPct val="0"/>
        </a:spcBef>
        <a:spcAft>
          <a:spcPct val="0"/>
        </a:spcAft>
        <a:defRPr sz="4400" b="1">
          <a:solidFill>
            <a:srgbClr val="CC0066"/>
          </a:solidFill>
          <a:latin typeface="Pizzicato-Swash" pitchFamily="2" charset="0"/>
        </a:defRPr>
      </a:lvl5pPr>
      <a:lvl6pPr marL="457200" algn="ctr" rtl="0" fontAlgn="base">
        <a:spcBef>
          <a:spcPct val="0"/>
        </a:spcBef>
        <a:spcAft>
          <a:spcPct val="0"/>
        </a:spcAft>
        <a:defRPr sz="4400" b="1">
          <a:solidFill>
            <a:srgbClr val="CC0066"/>
          </a:solidFill>
          <a:latin typeface="Pizzicato-Swash" pitchFamily="2" charset="0"/>
        </a:defRPr>
      </a:lvl6pPr>
      <a:lvl7pPr marL="914400" algn="ctr" rtl="0" fontAlgn="base">
        <a:spcBef>
          <a:spcPct val="0"/>
        </a:spcBef>
        <a:spcAft>
          <a:spcPct val="0"/>
        </a:spcAft>
        <a:defRPr sz="4400" b="1">
          <a:solidFill>
            <a:srgbClr val="CC0066"/>
          </a:solidFill>
          <a:latin typeface="Pizzicato-Swash" pitchFamily="2" charset="0"/>
        </a:defRPr>
      </a:lvl7pPr>
      <a:lvl8pPr marL="1371600" algn="ctr" rtl="0" fontAlgn="base">
        <a:spcBef>
          <a:spcPct val="0"/>
        </a:spcBef>
        <a:spcAft>
          <a:spcPct val="0"/>
        </a:spcAft>
        <a:defRPr sz="4400" b="1">
          <a:solidFill>
            <a:srgbClr val="CC0066"/>
          </a:solidFill>
          <a:latin typeface="Pizzicato-Swash" pitchFamily="2" charset="0"/>
        </a:defRPr>
      </a:lvl8pPr>
      <a:lvl9pPr marL="1828800" algn="ctr" rtl="0" fontAlgn="base">
        <a:spcBef>
          <a:spcPct val="0"/>
        </a:spcBef>
        <a:spcAft>
          <a:spcPct val="0"/>
        </a:spcAft>
        <a:defRPr sz="4400" b="1">
          <a:solidFill>
            <a:srgbClr val="CC0066"/>
          </a:solidFill>
          <a:latin typeface="Pizzicato-Swash" pitchFamily="2" charset="0"/>
        </a:defRPr>
      </a:lvl9pPr>
    </p:titleStyle>
    <p:bodyStyle>
      <a:lvl1pPr marL="342900" indent="-342900" algn="l" rtl="0" fontAlgn="base">
        <a:spcBef>
          <a:spcPct val="20000"/>
        </a:spcBef>
        <a:spcAft>
          <a:spcPct val="0"/>
        </a:spcAft>
        <a:buClr>
          <a:schemeClr val="folHlink"/>
        </a:buClr>
        <a:buChar char="•"/>
        <a:defRPr sz="3200">
          <a:solidFill>
            <a:schemeClr val="tx1"/>
          </a:solidFill>
          <a:latin typeface="+mn-lt"/>
          <a:ea typeface="+mn-ea"/>
          <a:cs typeface="+mn-cs"/>
        </a:defRPr>
      </a:lvl1pPr>
      <a:lvl2pPr marL="742950" indent="-285750" algn="l" rtl="0" fontAlgn="base">
        <a:spcBef>
          <a:spcPct val="20000"/>
        </a:spcBef>
        <a:spcAft>
          <a:spcPct val="0"/>
        </a:spcAft>
        <a:buClr>
          <a:schemeClr val="folHlink"/>
        </a:buClr>
        <a:buChar char="–"/>
        <a:defRPr sz="2800">
          <a:solidFill>
            <a:schemeClr val="tx1"/>
          </a:solidFill>
          <a:latin typeface="+mn-lt"/>
        </a:defRPr>
      </a:lvl2pPr>
      <a:lvl3pPr marL="1143000" indent="-228600" algn="l" rtl="0" fontAlgn="base">
        <a:spcBef>
          <a:spcPct val="20000"/>
        </a:spcBef>
        <a:spcAft>
          <a:spcPct val="0"/>
        </a:spcAft>
        <a:buClr>
          <a:schemeClr val="folHlink"/>
        </a:buClr>
        <a:buChar char="•"/>
        <a:defRPr sz="2400">
          <a:solidFill>
            <a:schemeClr val="tx1"/>
          </a:solidFill>
          <a:latin typeface="+mn-lt"/>
        </a:defRPr>
      </a:lvl3pPr>
      <a:lvl4pPr marL="1600200" indent="-228600" algn="l" rtl="0" fontAlgn="base">
        <a:spcBef>
          <a:spcPct val="20000"/>
        </a:spcBef>
        <a:spcAft>
          <a:spcPct val="0"/>
        </a:spcAft>
        <a:buClr>
          <a:schemeClr val="folHlink"/>
        </a:buClr>
        <a:buChar char="–"/>
        <a:defRPr sz="2000">
          <a:solidFill>
            <a:schemeClr val="tx1"/>
          </a:solidFill>
          <a:latin typeface="+mn-lt"/>
        </a:defRPr>
      </a:lvl4pPr>
      <a:lvl5pPr marL="2057400" indent="-228600" algn="l" rtl="0" fontAlgn="base">
        <a:spcBef>
          <a:spcPct val="20000"/>
        </a:spcBef>
        <a:spcAft>
          <a:spcPct val="0"/>
        </a:spcAft>
        <a:buClr>
          <a:schemeClr val="folHlink"/>
        </a:buClr>
        <a:buChar char="»"/>
        <a:defRPr sz="2000">
          <a:solidFill>
            <a:schemeClr val="tx1"/>
          </a:solidFill>
          <a:latin typeface="+mn-lt"/>
        </a:defRPr>
      </a:lvl5pPr>
      <a:lvl6pPr marL="2514600" indent="-228600" algn="l" rtl="0" fontAlgn="base">
        <a:spcBef>
          <a:spcPct val="20000"/>
        </a:spcBef>
        <a:spcAft>
          <a:spcPct val="0"/>
        </a:spcAft>
        <a:buClr>
          <a:schemeClr val="folHlink"/>
        </a:buClr>
        <a:buChar char="»"/>
        <a:defRPr sz="2000">
          <a:solidFill>
            <a:schemeClr val="tx1"/>
          </a:solidFill>
          <a:latin typeface="+mn-lt"/>
        </a:defRPr>
      </a:lvl6pPr>
      <a:lvl7pPr marL="2971800" indent="-228600" algn="l" rtl="0" fontAlgn="base">
        <a:spcBef>
          <a:spcPct val="20000"/>
        </a:spcBef>
        <a:spcAft>
          <a:spcPct val="0"/>
        </a:spcAft>
        <a:buClr>
          <a:schemeClr val="folHlink"/>
        </a:buClr>
        <a:buChar char="»"/>
        <a:defRPr sz="2000">
          <a:solidFill>
            <a:schemeClr val="tx1"/>
          </a:solidFill>
          <a:latin typeface="+mn-lt"/>
        </a:defRPr>
      </a:lvl7pPr>
      <a:lvl8pPr marL="3429000" indent="-228600" algn="l" rtl="0" fontAlgn="base">
        <a:spcBef>
          <a:spcPct val="20000"/>
        </a:spcBef>
        <a:spcAft>
          <a:spcPct val="0"/>
        </a:spcAft>
        <a:buClr>
          <a:schemeClr val="folHlink"/>
        </a:buClr>
        <a:buChar char="»"/>
        <a:defRPr sz="2000">
          <a:solidFill>
            <a:schemeClr val="tx1"/>
          </a:solidFill>
          <a:latin typeface="+mn-lt"/>
        </a:defRPr>
      </a:lvl8pPr>
      <a:lvl9pPr marL="3886200" indent="-228600" algn="l" rtl="0" fontAlgn="base">
        <a:spcBef>
          <a:spcPct val="20000"/>
        </a:spcBef>
        <a:spcAft>
          <a:spcPct val="0"/>
        </a:spcAft>
        <a:buClr>
          <a:schemeClr val="folHlink"/>
        </a:buClr>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defTabSz="457200"/>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defTabSz="457200"/>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defTabSz="457200"/>
            <a:fld id="{D4417B29-AFDE-D341-8C02-76C052531A45}" type="slidenum">
              <a:rPr lang="en-GB" smtClean="0">
                <a:solidFill>
                  <a:prstClr val="black">
                    <a:tint val="75000"/>
                  </a:prstClr>
                </a:solidFill>
              </a:rPr>
              <a:pPr defTabSz="457200"/>
              <a:t>‹#›</a:t>
            </a:fld>
            <a:endParaRPr lang="en-GB">
              <a:solidFill>
                <a:prstClr val="black">
                  <a:tint val="75000"/>
                </a:prstClr>
              </a:solidFill>
            </a:endParaRPr>
          </a:p>
        </p:txBody>
      </p:sp>
    </p:spTree>
    <p:extLst>
      <p:ext uri="{BB962C8B-B14F-4D97-AF65-F5344CB8AC3E}">
        <p14:creationId xmlns:p14="http://schemas.microsoft.com/office/powerpoint/2010/main" val="4242042889"/>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p:cNvSpPr>
            <a:spLocks noGrp="1" noChangeArrowheads="1"/>
          </p:cNvSpPr>
          <p:nvPr>
            <p:ph type="title"/>
          </p:nvPr>
        </p:nvSpPr>
        <p:spPr bwMode="auto">
          <a:xfrm>
            <a:off x="456481" y="273629"/>
            <a:ext cx="8209440" cy="1137719"/>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bodyPr>
          <a:lstStyle/>
          <a:p>
            <a:pPr lvl="0"/>
            <a:r>
              <a:rPr lang="en-GB" altLang="en-US" smtClean="0"/>
              <a:t>Click to edit the title text format</a:t>
            </a:r>
          </a:p>
        </p:txBody>
      </p:sp>
      <p:sp>
        <p:nvSpPr>
          <p:cNvPr id="1027" name="Rectangle 2"/>
          <p:cNvSpPr>
            <a:spLocks noGrp="1" noChangeArrowheads="1"/>
          </p:cNvSpPr>
          <p:nvPr>
            <p:ph type="body" idx="1"/>
          </p:nvPr>
        </p:nvSpPr>
        <p:spPr bwMode="auto">
          <a:xfrm>
            <a:off x="456481" y="1604329"/>
            <a:ext cx="8209440" cy="452495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2" name="Rectangle 3"/>
          <p:cNvSpPr>
            <a:spLocks noGrp="1" noChangeArrowheads="1"/>
          </p:cNvSpPr>
          <p:nvPr>
            <p:ph type="dt"/>
          </p:nvPr>
        </p:nvSpPr>
        <p:spPr bwMode="auto">
          <a:xfrm>
            <a:off x="456481" y="6247376"/>
            <a:ext cx="2109600" cy="4723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eaLnBrk="1">
              <a:lnSpc>
                <a:spcPct val="95000"/>
              </a:lnSpc>
              <a:buClr>
                <a:srgbClr val="000000"/>
              </a:buClr>
              <a:buSzPct val="45000"/>
              <a:buFont typeface="Wingdings" panose="05000000000000000000" pitchFamily="2" charset="2"/>
              <a:buNone/>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sz="1270" smtClean="0">
                <a:solidFill>
                  <a:srgbClr val="000000"/>
                </a:solidFill>
                <a:latin typeface="Times New Roman" panose="02020603050405020304" pitchFamily="18" charset="0"/>
              </a:defRPr>
            </a:lvl1pPr>
          </a:lstStyle>
          <a:p>
            <a:pPr>
              <a:defRPr/>
            </a:pPr>
            <a:endParaRPr lang="en-GB" altLang="en-US"/>
          </a:p>
        </p:txBody>
      </p:sp>
      <p:sp>
        <p:nvSpPr>
          <p:cNvPr id="1028" name="Rectangle 4"/>
          <p:cNvSpPr>
            <a:spLocks noGrp="1" noChangeArrowheads="1"/>
          </p:cNvSpPr>
          <p:nvPr>
            <p:ph type="ftr"/>
          </p:nvPr>
        </p:nvSpPr>
        <p:spPr bwMode="auto">
          <a:xfrm>
            <a:off x="3127681" y="6247376"/>
            <a:ext cx="2878560" cy="4723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ctr" eaLnBrk="1">
              <a:lnSpc>
                <a:spcPct val="95000"/>
              </a:lnSpc>
              <a:buClr>
                <a:srgbClr val="000000"/>
              </a:buClr>
              <a:buSzPct val="45000"/>
              <a:buFont typeface="Wingdings" panose="05000000000000000000" pitchFamily="2" charset="2"/>
              <a:buNone/>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sz="1270" smtClean="0">
                <a:solidFill>
                  <a:srgbClr val="000000"/>
                </a:solidFill>
                <a:latin typeface="Times New Roman" panose="02020603050405020304" pitchFamily="18" charset="0"/>
              </a:defRPr>
            </a:lvl1pPr>
          </a:lstStyle>
          <a:p>
            <a:pPr>
              <a:defRPr/>
            </a:pPr>
            <a:endParaRPr lang="en-GB" altLang="en-US"/>
          </a:p>
        </p:txBody>
      </p:sp>
      <p:sp>
        <p:nvSpPr>
          <p:cNvPr id="1029" name="Rectangle 5"/>
          <p:cNvSpPr>
            <a:spLocks noGrp="1" noChangeArrowheads="1"/>
          </p:cNvSpPr>
          <p:nvPr>
            <p:ph type="sldNum"/>
          </p:nvPr>
        </p:nvSpPr>
        <p:spPr bwMode="auto">
          <a:xfrm>
            <a:off x="6556321" y="6247376"/>
            <a:ext cx="2109600" cy="47237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lvl1pPr algn="r" eaLnBrk="1">
              <a:lnSpc>
                <a:spcPct val="95000"/>
              </a:lnSpc>
              <a:buClr>
                <a:srgbClr val="000000"/>
              </a:buClr>
              <a:buSzPct val="45000"/>
              <a:buFont typeface="Wingdings" panose="05000000000000000000" pitchFamily="2" charset="2"/>
              <a:buNone/>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defRPr sz="1270" smtClean="0">
                <a:solidFill>
                  <a:srgbClr val="000000"/>
                </a:solidFill>
                <a:latin typeface="Times New Roman" panose="02020603050405020304" pitchFamily="18" charset="0"/>
              </a:defRPr>
            </a:lvl1pPr>
          </a:lstStyle>
          <a:p>
            <a:pPr>
              <a:defRPr/>
            </a:pPr>
            <a:fld id="{2BB8A725-7880-40BC-95CA-626A56B53526}" type="slidenum">
              <a:rPr lang="en-GB" altLang="en-US"/>
              <a:pPr>
                <a:defRPr/>
              </a:pPr>
              <a:t>‹#›</a:t>
            </a:fld>
            <a:endParaRPr lang="en-GB" altLang="en-US"/>
          </a:p>
        </p:txBody>
      </p:sp>
    </p:spTree>
    <p:extLst>
      <p:ext uri="{BB962C8B-B14F-4D97-AF65-F5344CB8AC3E}">
        <p14:creationId xmlns:p14="http://schemas.microsoft.com/office/powerpoint/2010/main" val="4002854114"/>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defTabSz="407526" rtl="0" eaLnBrk="0" fontAlgn="base" hangingPunct="0">
        <a:lnSpc>
          <a:spcPct val="38000"/>
        </a:lnSpc>
        <a:spcBef>
          <a:spcPct val="0"/>
        </a:spcBef>
        <a:spcAft>
          <a:spcPct val="0"/>
        </a:spcAft>
        <a:buClr>
          <a:srgbClr val="000000"/>
        </a:buClr>
        <a:buSzPct val="45000"/>
        <a:buFont typeface="Wingdings" panose="05000000000000000000" pitchFamily="2" charset="2"/>
        <a:defRPr sz="3991" kern="1200">
          <a:solidFill>
            <a:srgbClr val="000000"/>
          </a:solidFill>
          <a:latin typeface="+mj-lt"/>
          <a:ea typeface="+mj-ea"/>
          <a:cs typeface="+mj-cs"/>
        </a:defRPr>
      </a:lvl1pPr>
      <a:lvl2pPr algn="ctr" defTabSz="407526" rtl="0" eaLnBrk="0" fontAlgn="base" hangingPunct="0">
        <a:lnSpc>
          <a:spcPct val="38000"/>
        </a:lnSpc>
        <a:spcBef>
          <a:spcPct val="0"/>
        </a:spcBef>
        <a:spcAft>
          <a:spcPct val="0"/>
        </a:spcAft>
        <a:buClr>
          <a:srgbClr val="000000"/>
        </a:buClr>
        <a:buSzPct val="45000"/>
        <a:buFont typeface="Wingdings" panose="05000000000000000000" pitchFamily="2" charset="2"/>
        <a:defRPr sz="3991">
          <a:solidFill>
            <a:srgbClr val="000000"/>
          </a:solidFill>
          <a:latin typeface="Arial" panose="020B0604020202020204" pitchFamily="34" charset="0"/>
          <a:cs typeface="Lucida Sans Unicode" panose="020B0602030504020204" pitchFamily="34" charset="0"/>
        </a:defRPr>
      </a:lvl2pPr>
      <a:lvl3pPr algn="ctr" defTabSz="407526" rtl="0" eaLnBrk="0" fontAlgn="base" hangingPunct="0">
        <a:lnSpc>
          <a:spcPct val="38000"/>
        </a:lnSpc>
        <a:spcBef>
          <a:spcPct val="0"/>
        </a:spcBef>
        <a:spcAft>
          <a:spcPct val="0"/>
        </a:spcAft>
        <a:buClr>
          <a:srgbClr val="000000"/>
        </a:buClr>
        <a:buSzPct val="45000"/>
        <a:buFont typeface="Wingdings" panose="05000000000000000000" pitchFamily="2" charset="2"/>
        <a:defRPr sz="3991">
          <a:solidFill>
            <a:srgbClr val="000000"/>
          </a:solidFill>
          <a:latin typeface="Arial" panose="020B0604020202020204" pitchFamily="34" charset="0"/>
          <a:cs typeface="Lucida Sans Unicode" panose="020B0602030504020204" pitchFamily="34" charset="0"/>
        </a:defRPr>
      </a:lvl3pPr>
      <a:lvl4pPr algn="ctr" defTabSz="407526" rtl="0" eaLnBrk="0" fontAlgn="base" hangingPunct="0">
        <a:lnSpc>
          <a:spcPct val="38000"/>
        </a:lnSpc>
        <a:spcBef>
          <a:spcPct val="0"/>
        </a:spcBef>
        <a:spcAft>
          <a:spcPct val="0"/>
        </a:spcAft>
        <a:buClr>
          <a:srgbClr val="000000"/>
        </a:buClr>
        <a:buSzPct val="45000"/>
        <a:buFont typeface="Wingdings" panose="05000000000000000000" pitchFamily="2" charset="2"/>
        <a:defRPr sz="3991">
          <a:solidFill>
            <a:srgbClr val="000000"/>
          </a:solidFill>
          <a:latin typeface="Arial" panose="020B0604020202020204" pitchFamily="34" charset="0"/>
          <a:cs typeface="Lucida Sans Unicode" panose="020B0602030504020204" pitchFamily="34" charset="0"/>
        </a:defRPr>
      </a:lvl4pPr>
      <a:lvl5pPr algn="ctr" defTabSz="407526" rtl="0" eaLnBrk="0" fontAlgn="base" hangingPunct="0">
        <a:lnSpc>
          <a:spcPct val="38000"/>
        </a:lnSpc>
        <a:spcBef>
          <a:spcPct val="0"/>
        </a:spcBef>
        <a:spcAft>
          <a:spcPct val="0"/>
        </a:spcAft>
        <a:buClr>
          <a:srgbClr val="000000"/>
        </a:buClr>
        <a:buSzPct val="45000"/>
        <a:buFont typeface="Wingdings" panose="05000000000000000000" pitchFamily="2" charset="2"/>
        <a:defRPr sz="3991">
          <a:solidFill>
            <a:srgbClr val="000000"/>
          </a:solidFill>
          <a:latin typeface="Arial" panose="020B0604020202020204" pitchFamily="34" charset="0"/>
          <a:cs typeface="Lucida Sans Unicode" panose="020B0602030504020204" pitchFamily="34" charset="0"/>
        </a:defRPr>
      </a:lvl5pPr>
      <a:lvl6pPr marL="414726" algn="ctr" defTabSz="407526" rtl="0" fontAlgn="base" hangingPunct="0">
        <a:lnSpc>
          <a:spcPct val="38000"/>
        </a:lnSpc>
        <a:spcBef>
          <a:spcPct val="0"/>
        </a:spcBef>
        <a:spcAft>
          <a:spcPct val="0"/>
        </a:spcAft>
        <a:buClr>
          <a:srgbClr val="000000"/>
        </a:buClr>
        <a:buSzPct val="45000"/>
        <a:buFont typeface="Wingdings" panose="05000000000000000000" pitchFamily="2" charset="2"/>
        <a:defRPr sz="3991">
          <a:solidFill>
            <a:srgbClr val="000000"/>
          </a:solidFill>
          <a:latin typeface="Arial" panose="020B0604020202020204" pitchFamily="34" charset="0"/>
          <a:cs typeface="Lucida Sans Unicode" panose="020B0602030504020204" pitchFamily="34" charset="0"/>
        </a:defRPr>
      </a:lvl6pPr>
      <a:lvl7pPr marL="829452" algn="ctr" defTabSz="407526" rtl="0" fontAlgn="base" hangingPunct="0">
        <a:lnSpc>
          <a:spcPct val="38000"/>
        </a:lnSpc>
        <a:spcBef>
          <a:spcPct val="0"/>
        </a:spcBef>
        <a:spcAft>
          <a:spcPct val="0"/>
        </a:spcAft>
        <a:buClr>
          <a:srgbClr val="000000"/>
        </a:buClr>
        <a:buSzPct val="45000"/>
        <a:buFont typeface="Wingdings" panose="05000000000000000000" pitchFamily="2" charset="2"/>
        <a:defRPr sz="3991">
          <a:solidFill>
            <a:srgbClr val="000000"/>
          </a:solidFill>
          <a:latin typeface="Arial" panose="020B0604020202020204" pitchFamily="34" charset="0"/>
          <a:cs typeface="Lucida Sans Unicode" panose="020B0602030504020204" pitchFamily="34" charset="0"/>
        </a:defRPr>
      </a:lvl7pPr>
      <a:lvl8pPr marL="1244178" algn="ctr" defTabSz="407526" rtl="0" fontAlgn="base" hangingPunct="0">
        <a:lnSpc>
          <a:spcPct val="38000"/>
        </a:lnSpc>
        <a:spcBef>
          <a:spcPct val="0"/>
        </a:spcBef>
        <a:spcAft>
          <a:spcPct val="0"/>
        </a:spcAft>
        <a:buClr>
          <a:srgbClr val="000000"/>
        </a:buClr>
        <a:buSzPct val="45000"/>
        <a:buFont typeface="Wingdings" panose="05000000000000000000" pitchFamily="2" charset="2"/>
        <a:defRPr sz="3991">
          <a:solidFill>
            <a:srgbClr val="000000"/>
          </a:solidFill>
          <a:latin typeface="Arial" panose="020B0604020202020204" pitchFamily="34" charset="0"/>
          <a:cs typeface="Lucida Sans Unicode" panose="020B0602030504020204" pitchFamily="34" charset="0"/>
        </a:defRPr>
      </a:lvl8pPr>
      <a:lvl9pPr marL="1658904" algn="ctr" defTabSz="407526" rtl="0" fontAlgn="base" hangingPunct="0">
        <a:lnSpc>
          <a:spcPct val="38000"/>
        </a:lnSpc>
        <a:spcBef>
          <a:spcPct val="0"/>
        </a:spcBef>
        <a:spcAft>
          <a:spcPct val="0"/>
        </a:spcAft>
        <a:buClr>
          <a:srgbClr val="000000"/>
        </a:buClr>
        <a:buSzPct val="45000"/>
        <a:buFont typeface="Wingdings" panose="05000000000000000000" pitchFamily="2" charset="2"/>
        <a:defRPr sz="3991">
          <a:solidFill>
            <a:srgbClr val="000000"/>
          </a:solidFill>
          <a:latin typeface="Arial" panose="020B0604020202020204" pitchFamily="34" charset="0"/>
          <a:cs typeface="Lucida Sans Unicode" panose="020B0602030504020204" pitchFamily="34" charset="0"/>
        </a:defRPr>
      </a:lvl9pPr>
    </p:titleStyle>
    <p:bodyStyle>
      <a:lvl1pPr marL="372966" indent="-277925" algn="l" defTabSz="407526" rtl="0" eaLnBrk="0" fontAlgn="base" hangingPunct="0">
        <a:lnSpc>
          <a:spcPct val="38000"/>
        </a:lnSpc>
        <a:spcBef>
          <a:spcPct val="0"/>
        </a:spcBef>
        <a:spcAft>
          <a:spcPts val="1293"/>
        </a:spcAft>
        <a:buClr>
          <a:srgbClr val="000000"/>
        </a:buClr>
        <a:buSzPct val="45000"/>
        <a:buFont typeface="Wingdings" panose="05000000000000000000" pitchFamily="2" charset="2"/>
        <a:buChar char=""/>
        <a:defRPr sz="2903" kern="1200">
          <a:solidFill>
            <a:srgbClr val="000000"/>
          </a:solidFill>
          <a:latin typeface="+mn-lt"/>
          <a:ea typeface="+mn-ea"/>
          <a:cs typeface="+mn-cs"/>
        </a:defRPr>
      </a:lvl1pPr>
      <a:lvl2pPr marL="764652" indent="-254884" algn="l" defTabSz="407526" rtl="0" eaLnBrk="0" fontAlgn="base" hangingPunct="0">
        <a:lnSpc>
          <a:spcPct val="38000"/>
        </a:lnSpc>
        <a:spcBef>
          <a:spcPct val="0"/>
        </a:spcBef>
        <a:spcAft>
          <a:spcPts val="1032"/>
        </a:spcAft>
        <a:buClr>
          <a:srgbClr val="000000"/>
        </a:buClr>
        <a:buSzPct val="75000"/>
        <a:buFont typeface="Symbol" panose="05050102010706020507" pitchFamily="18" charset="2"/>
        <a:buChar char=""/>
        <a:defRPr sz="2540" kern="1200">
          <a:solidFill>
            <a:srgbClr val="000000"/>
          </a:solidFill>
          <a:latin typeface="+mn-lt"/>
          <a:ea typeface="+mn-ea"/>
          <a:cs typeface="+mn-cs"/>
        </a:defRPr>
      </a:lvl2pPr>
      <a:lvl3pPr marL="1156338" indent="-192963" algn="l" defTabSz="407526" rtl="0" eaLnBrk="0" fontAlgn="base" hangingPunct="0">
        <a:lnSpc>
          <a:spcPct val="38000"/>
        </a:lnSpc>
        <a:spcBef>
          <a:spcPct val="0"/>
        </a:spcBef>
        <a:spcAft>
          <a:spcPts val="771"/>
        </a:spcAft>
        <a:buClr>
          <a:srgbClr val="000000"/>
        </a:buClr>
        <a:buSzPct val="45000"/>
        <a:buFont typeface="Wingdings" panose="05000000000000000000" pitchFamily="2" charset="2"/>
        <a:buChar char=""/>
        <a:defRPr sz="2177" kern="1200">
          <a:solidFill>
            <a:srgbClr val="000000"/>
          </a:solidFill>
          <a:latin typeface="+mn-lt"/>
          <a:ea typeface="+mn-ea"/>
          <a:cs typeface="+mn-cs"/>
        </a:defRPr>
      </a:lvl3pPr>
      <a:lvl4pPr marL="1548023" indent="-177123" algn="l" defTabSz="407526" rtl="0" eaLnBrk="0" fontAlgn="base" hangingPunct="0">
        <a:lnSpc>
          <a:spcPct val="38000"/>
        </a:lnSpc>
        <a:spcBef>
          <a:spcPct val="0"/>
        </a:spcBef>
        <a:spcAft>
          <a:spcPts val="522"/>
        </a:spcAft>
        <a:buClr>
          <a:srgbClr val="000000"/>
        </a:buClr>
        <a:buSzPct val="75000"/>
        <a:buFont typeface="Symbol" panose="05050102010706020507" pitchFamily="18" charset="2"/>
        <a:buChar char=""/>
        <a:defRPr sz="1814" kern="1200">
          <a:solidFill>
            <a:srgbClr val="000000"/>
          </a:solidFill>
          <a:latin typeface="+mn-lt"/>
          <a:ea typeface="+mn-ea"/>
          <a:cs typeface="+mn-cs"/>
        </a:defRPr>
      </a:lvl4pPr>
      <a:lvl5pPr marL="1939709" indent="-178563" algn="l" defTabSz="407526" rtl="0" eaLnBrk="0" fontAlgn="base" hangingPunct="0">
        <a:lnSpc>
          <a:spcPct val="38000"/>
        </a:lnSpc>
        <a:spcBef>
          <a:spcPct val="0"/>
        </a:spcBef>
        <a:spcAft>
          <a:spcPts val="261"/>
        </a:spcAft>
        <a:buClr>
          <a:srgbClr val="000000"/>
        </a:buClr>
        <a:buSzPct val="45000"/>
        <a:buFont typeface="Wingdings" panose="05000000000000000000" pitchFamily="2" charset="2"/>
        <a:buChar char=""/>
        <a:defRPr sz="1814" kern="1200">
          <a:solidFill>
            <a:srgbClr val="000000"/>
          </a:solidFill>
          <a:latin typeface="+mn-lt"/>
          <a:ea typeface="+mn-ea"/>
          <a:cs typeface="+mn-cs"/>
        </a:defRPr>
      </a:lvl5pPr>
      <a:lvl6pPr marL="2280994"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6pPr>
      <a:lvl7pPr marL="2695720"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7pPr>
      <a:lvl8pPr marL="3110446"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8pPr>
      <a:lvl9pPr marL="3525172" indent="-207363" algn="l" defTabSz="829452" rtl="0" eaLnBrk="1" latinLnBrk="0" hangingPunct="1">
        <a:lnSpc>
          <a:spcPct val="90000"/>
        </a:lnSpc>
        <a:spcBef>
          <a:spcPts val="454"/>
        </a:spcBef>
        <a:buFont typeface="Arial" panose="020B0604020202020204" pitchFamily="34" charset="0"/>
        <a:buChar char="•"/>
        <a:defRPr sz="1633" kern="1200">
          <a:solidFill>
            <a:schemeClr val="tx1"/>
          </a:solidFill>
          <a:latin typeface="+mn-lt"/>
          <a:ea typeface="+mn-ea"/>
          <a:cs typeface="+mn-cs"/>
        </a:defRPr>
      </a:lvl9pPr>
    </p:bodyStyle>
    <p:otherStyle>
      <a:defPPr>
        <a:defRPr lang="en-US"/>
      </a:defPPr>
      <a:lvl1pPr marL="0" algn="l" defTabSz="829452" rtl="0" eaLnBrk="1" latinLnBrk="0" hangingPunct="1">
        <a:defRPr sz="1633" kern="1200">
          <a:solidFill>
            <a:schemeClr val="tx1"/>
          </a:solidFill>
          <a:latin typeface="+mn-lt"/>
          <a:ea typeface="+mn-ea"/>
          <a:cs typeface="+mn-cs"/>
        </a:defRPr>
      </a:lvl1pPr>
      <a:lvl2pPr marL="414726" algn="l" defTabSz="829452" rtl="0" eaLnBrk="1" latinLnBrk="0" hangingPunct="1">
        <a:defRPr sz="1633" kern="1200">
          <a:solidFill>
            <a:schemeClr val="tx1"/>
          </a:solidFill>
          <a:latin typeface="+mn-lt"/>
          <a:ea typeface="+mn-ea"/>
          <a:cs typeface="+mn-cs"/>
        </a:defRPr>
      </a:lvl2pPr>
      <a:lvl3pPr marL="829452" algn="l" defTabSz="829452" rtl="0" eaLnBrk="1" latinLnBrk="0" hangingPunct="1">
        <a:defRPr sz="1633" kern="1200">
          <a:solidFill>
            <a:schemeClr val="tx1"/>
          </a:solidFill>
          <a:latin typeface="+mn-lt"/>
          <a:ea typeface="+mn-ea"/>
          <a:cs typeface="+mn-cs"/>
        </a:defRPr>
      </a:lvl3pPr>
      <a:lvl4pPr marL="1244178" algn="l" defTabSz="829452" rtl="0" eaLnBrk="1" latinLnBrk="0" hangingPunct="1">
        <a:defRPr sz="1633" kern="1200">
          <a:solidFill>
            <a:schemeClr val="tx1"/>
          </a:solidFill>
          <a:latin typeface="+mn-lt"/>
          <a:ea typeface="+mn-ea"/>
          <a:cs typeface="+mn-cs"/>
        </a:defRPr>
      </a:lvl4pPr>
      <a:lvl5pPr marL="1658904" algn="l" defTabSz="829452" rtl="0" eaLnBrk="1" latinLnBrk="0" hangingPunct="1">
        <a:defRPr sz="1633" kern="1200">
          <a:solidFill>
            <a:schemeClr val="tx1"/>
          </a:solidFill>
          <a:latin typeface="+mn-lt"/>
          <a:ea typeface="+mn-ea"/>
          <a:cs typeface="+mn-cs"/>
        </a:defRPr>
      </a:lvl5pPr>
      <a:lvl6pPr marL="2073631" algn="l" defTabSz="829452" rtl="0" eaLnBrk="1" latinLnBrk="0" hangingPunct="1">
        <a:defRPr sz="1633" kern="1200">
          <a:solidFill>
            <a:schemeClr val="tx1"/>
          </a:solidFill>
          <a:latin typeface="+mn-lt"/>
          <a:ea typeface="+mn-ea"/>
          <a:cs typeface="+mn-cs"/>
        </a:defRPr>
      </a:lvl6pPr>
      <a:lvl7pPr marL="2488357" algn="l" defTabSz="829452" rtl="0" eaLnBrk="1" latinLnBrk="0" hangingPunct="1">
        <a:defRPr sz="1633" kern="1200">
          <a:solidFill>
            <a:schemeClr val="tx1"/>
          </a:solidFill>
          <a:latin typeface="+mn-lt"/>
          <a:ea typeface="+mn-ea"/>
          <a:cs typeface="+mn-cs"/>
        </a:defRPr>
      </a:lvl7pPr>
      <a:lvl8pPr marL="2903083" algn="l" defTabSz="829452" rtl="0" eaLnBrk="1" latinLnBrk="0" hangingPunct="1">
        <a:defRPr sz="1633" kern="1200">
          <a:solidFill>
            <a:schemeClr val="tx1"/>
          </a:solidFill>
          <a:latin typeface="+mn-lt"/>
          <a:ea typeface="+mn-ea"/>
          <a:cs typeface="+mn-cs"/>
        </a:defRPr>
      </a:lvl8pPr>
      <a:lvl9pPr marL="3317809" algn="l" defTabSz="829452" rtl="0" eaLnBrk="1" latinLnBrk="0" hangingPunct="1">
        <a:defRPr sz="1633"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image" Target="../media/image11.jpeg"/><Relationship Id="rId2" Type="http://schemas.openxmlformats.org/officeDocument/2006/relationships/audio" Target="../media/media5.m4a"/><Relationship Id="rId1" Type="http://schemas.microsoft.com/office/2007/relationships/media" Target="../media/media5.m4a"/><Relationship Id="rId6" Type="http://schemas.openxmlformats.org/officeDocument/2006/relationships/image" Target="../media/image10.png"/><Relationship Id="rId5" Type="http://schemas.openxmlformats.org/officeDocument/2006/relationships/image" Target="../media/image6.png"/><Relationship Id="rId4" Type="http://schemas.openxmlformats.org/officeDocument/2006/relationships/notesSlide" Target="../notesSlides/notesSlide1.xml"/></Relationships>
</file>

<file path=ppt/slides/_rels/slide12.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media" Target="../media/media7.m4a"/><Relationship Id="rId7" Type="http://schemas.openxmlformats.org/officeDocument/2006/relationships/image" Target="../media/image12.png"/><Relationship Id="rId2" Type="http://schemas.openxmlformats.org/officeDocument/2006/relationships/audio" Target="../media/media6.m4a"/><Relationship Id="rId1" Type="http://schemas.microsoft.com/office/2007/relationships/media" Target="../media/media6.m4a"/><Relationship Id="rId6" Type="http://schemas.openxmlformats.org/officeDocument/2006/relationships/notesSlide" Target="../notesSlides/notesSlide2.xml"/><Relationship Id="rId5" Type="http://schemas.openxmlformats.org/officeDocument/2006/relationships/slideLayout" Target="../slideLayouts/slideLayout29.xml"/><Relationship Id="rId4" Type="http://schemas.openxmlformats.org/officeDocument/2006/relationships/audio" Target="../media/media7.m4a"/><Relationship Id="rId9" Type="http://schemas.openxmlformats.org/officeDocument/2006/relationships/image" Target="../media/image13.png"/></Relationships>
</file>

<file path=ppt/slides/_rels/slide13.xml.rels><?xml version="1.0" encoding="UTF-8" standalone="yes"?>
<Relationships xmlns="http://schemas.openxmlformats.org/package/2006/relationships"><Relationship Id="rId8" Type="http://schemas.openxmlformats.org/officeDocument/2006/relationships/image" Target="../media/image15.png"/><Relationship Id="rId3" Type="http://schemas.microsoft.com/office/2007/relationships/media" Target="../media/media9.m4a"/><Relationship Id="rId7" Type="http://schemas.openxmlformats.org/officeDocument/2006/relationships/image" Target="../media/image14.png"/><Relationship Id="rId2" Type="http://schemas.openxmlformats.org/officeDocument/2006/relationships/audio" Target="../media/media8.m4a"/><Relationship Id="rId1" Type="http://schemas.microsoft.com/office/2007/relationships/media" Target="../media/media8.m4a"/><Relationship Id="rId6" Type="http://schemas.openxmlformats.org/officeDocument/2006/relationships/notesSlide" Target="../notesSlides/notesSlide3.xml"/><Relationship Id="rId5" Type="http://schemas.openxmlformats.org/officeDocument/2006/relationships/slideLayout" Target="../slideLayouts/slideLayout29.xml"/><Relationship Id="rId4" Type="http://schemas.openxmlformats.org/officeDocument/2006/relationships/audio" Target="../media/media9.m4a"/><Relationship Id="rId9" Type="http://schemas.openxmlformats.org/officeDocument/2006/relationships/image" Target="../media/image6.png"/></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image" Target="../media/image6.png"/><Relationship Id="rId2" Type="http://schemas.openxmlformats.org/officeDocument/2006/relationships/audio" Target="../media/media10.m4a"/><Relationship Id="rId1" Type="http://schemas.microsoft.com/office/2007/relationships/media" Target="../media/media10.m4a"/><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4.xml"/></Relationships>
</file>

<file path=ppt/slides/_rels/slide1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9.xml"/><Relationship Id="rId7" Type="http://schemas.openxmlformats.org/officeDocument/2006/relationships/image" Target="../media/image18.png"/><Relationship Id="rId2" Type="http://schemas.openxmlformats.org/officeDocument/2006/relationships/audio" Target="../media/media11.m4a"/><Relationship Id="rId1" Type="http://schemas.microsoft.com/office/2007/relationships/media" Target="../media/media11.m4a"/><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9.xml"/><Relationship Id="rId7" Type="http://schemas.openxmlformats.org/officeDocument/2006/relationships/image" Target="../media/image17.png"/><Relationship Id="rId2" Type="http://schemas.openxmlformats.org/officeDocument/2006/relationships/audio" Target="../media/media12.m4a"/><Relationship Id="rId1" Type="http://schemas.microsoft.com/office/2007/relationships/media" Target="../media/media12.m4a"/><Relationship Id="rId6" Type="http://schemas.openxmlformats.org/officeDocument/2006/relationships/image" Target="../media/image19.png"/><Relationship Id="rId5" Type="http://schemas.openxmlformats.org/officeDocument/2006/relationships/image" Target="../media/image16.png"/><Relationship Id="rId4"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9.xml"/><Relationship Id="rId7" Type="http://schemas.openxmlformats.org/officeDocument/2006/relationships/image" Target="../media/image18.png"/><Relationship Id="rId2" Type="http://schemas.openxmlformats.org/officeDocument/2006/relationships/audio" Target="../media/media13.m4a"/><Relationship Id="rId1" Type="http://schemas.microsoft.com/office/2007/relationships/media" Target="../media/media13.m4a"/><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notesSlide" Target="../notesSlides/notesSlide7.xml"/></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3" Type="http://schemas.microsoft.com/office/2007/relationships/media" Target="../media/media15.m4a"/><Relationship Id="rId7" Type="http://schemas.openxmlformats.org/officeDocument/2006/relationships/image" Target="../media/image20.png"/><Relationship Id="rId2" Type="http://schemas.openxmlformats.org/officeDocument/2006/relationships/audio" Target="../media/media14.m4a"/><Relationship Id="rId1" Type="http://schemas.microsoft.com/office/2007/relationships/media" Target="../media/media14.m4a"/><Relationship Id="rId6" Type="http://schemas.openxmlformats.org/officeDocument/2006/relationships/notesSlide" Target="../notesSlides/notesSlide8.xml"/><Relationship Id="rId5" Type="http://schemas.openxmlformats.org/officeDocument/2006/relationships/slideLayout" Target="../slideLayouts/slideLayout29.xml"/><Relationship Id="rId4" Type="http://schemas.openxmlformats.org/officeDocument/2006/relationships/audio" Target="../media/media15.m4a"/><Relationship Id="rId9" Type="http://schemas.openxmlformats.org/officeDocument/2006/relationships/image" Target="../media/image6.png"/></Relationships>
</file>

<file path=ppt/slides/_rels/slide19.xml.rels><?xml version="1.0" encoding="UTF-8" standalone="yes"?>
<Relationships xmlns="http://schemas.openxmlformats.org/package/2006/relationships"><Relationship Id="rId8" Type="http://schemas.openxmlformats.org/officeDocument/2006/relationships/image" Target="../media/image6.png"/><Relationship Id="rId3" Type="http://schemas.microsoft.com/office/2007/relationships/media" Target="../media/media17.m4a"/><Relationship Id="rId7" Type="http://schemas.openxmlformats.org/officeDocument/2006/relationships/image" Target="../media/image21.png"/><Relationship Id="rId2" Type="http://schemas.openxmlformats.org/officeDocument/2006/relationships/audio" Target="../media/media16.m4a"/><Relationship Id="rId1" Type="http://schemas.microsoft.com/office/2007/relationships/media" Target="../media/media16.m4a"/><Relationship Id="rId6" Type="http://schemas.openxmlformats.org/officeDocument/2006/relationships/notesSlide" Target="../notesSlides/notesSlide9.xml"/><Relationship Id="rId5" Type="http://schemas.openxmlformats.org/officeDocument/2006/relationships/slideLayout" Target="../slideLayouts/slideLayout29.xml"/><Relationship Id="rId4" Type="http://schemas.openxmlformats.org/officeDocument/2006/relationships/audio" Target="../media/media17.m4a"/></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9.xml"/><Relationship Id="rId7" Type="http://schemas.openxmlformats.org/officeDocument/2006/relationships/image" Target="../media/image7.png"/><Relationship Id="rId2" Type="http://schemas.openxmlformats.org/officeDocument/2006/relationships/audio" Target="../media/media18.m4a"/><Relationship Id="rId1" Type="http://schemas.microsoft.com/office/2007/relationships/media" Target="../media/media18.m4a"/><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9.xml"/><Relationship Id="rId7" Type="http://schemas.openxmlformats.org/officeDocument/2006/relationships/image" Target="../media/image15.png"/><Relationship Id="rId2" Type="http://schemas.openxmlformats.org/officeDocument/2006/relationships/audio" Target="../media/media19.m4a"/><Relationship Id="rId1" Type="http://schemas.microsoft.com/office/2007/relationships/media" Target="../media/media19.m4a"/><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11.xml"/><Relationship Id="rId9" Type="http://schemas.openxmlformats.org/officeDocument/2006/relationships/image" Target="../media/image6.png"/></Relationships>
</file>

<file path=ppt/slides/_rels/slide22.xml.rels><?xml version="1.0" encoding="UTF-8" standalone="yes"?>
<Relationships xmlns="http://schemas.openxmlformats.org/package/2006/relationships"><Relationship Id="rId8" Type="http://schemas.openxmlformats.org/officeDocument/2006/relationships/image" Target="../media/image17.png"/><Relationship Id="rId3" Type="http://schemas.microsoft.com/office/2007/relationships/media" Target="../media/media21.m4a"/><Relationship Id="rId7" Type="http://schemas.openxmlformats.org/officeDocument/2006/relationships/image" Target="../media/image16.png"/><Relationship Id="rId2" Type="http://schemas.openxmlformats.org/officeDocument/2006/relationships/audio" Target="../media/media20.m4a"/><Relationship Id="rId1" Type="http://schemas.microsoft.com/office/2007/relationships/media" Target="../media/media20.m4a"/><Relationship Id="rId6" Type="http://schemas.openxmlformats.org/officeDocument/2006/relationships/notesSlide" Target="../notesSlides/notesSlide12.xml"/><Relationship Id="rId5" Type="http://schemas.openxmlformats.org/officeDocument/2006/relationships/slideLayout" Target="../slideLayouts/slideLayout29.xml"/><Relationship Id="rId10" Type="http://schemas.openxmlformats.org/officeDocument/2006/relationships/image" Target="../media/image6.png"/><Relationship Id="rId4" Type="http://schemas.openxmlformats.org/officeDocument/2006/relationships/audio" Target="../media/media21.m4a"/><Relationship Id="rId9" Type="http://schemas.openxmlformats.org/officeDocument/2006/relationships/image" Target="../media/image7.png"/></Relationships>
</file>

<file path=ppt/slides/_rels/slide23.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9.xml"/><Relationship Id="rId7" Type="http://schemas.openxmlformats.org/officeDocument/2006/relationships/image" Target="../media/image7.png"/><Relationship Id="rId2" Type="http://schemas.openxmlformats.org/officeDocument/2006/relationships/audio" Target="../media/media22.m4a"/><Relationship Id="rId1" Type="http://schemas.microsoft.com/office/2007/relationships/media" Target="../media/media22.m4a"/><Relationship Id="rId6" Type="http://schemas.openxmlformats.org/officeDocument/2006/relationships/image" Target="../media/image18.png"/><Relationship Id="rId5" Type="http://schemas.openxmlformats.org/officeDocument/2006/relationships/image" Target="../media/image14.png"/><Relationship Id="rId4" Type="http://schemas.openxmlformats.org/officeDocument/2006/relationships/notesSlide" Target="../notesSlides/notesSlide13.xml"/></Relationships>
</file>

<file path=ppt/slides/_rels/slide2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9.xml"/><Relationship Id="rId7" Type="http://schemas.openxmlformats.org/officeDocument/2006/relationships/image" Target="../media/image22.png"/><Relationship Id="rId2" Type="http://schemas.openxmlformats.org/officeDocument/2006/relationships/audio" Target="../media/media23.m4a"/><Relationship Id="rId1" Type="http://schemas.microsoft.com/office/2007/relationships/media" Target="../media/media23.m4a"/><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14.xml"/><Relationship Id="rId9" Type="http://schemas.openxmlformats.org/officeDocument/2006/relationships/image" Target="../media/image6.png"/></Relationships>
</file>

<file path=ppt/slides/_rels/slide25.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9.xml"/><Relationship Id="rId7" Type="http://schemas.openxmlformats.org/officeDocument/2006/relationships/image" Target="../media/image24.png"/><Relationship Id="rId2" Type="http://schemas.openxmlformats.org/officeDocument/2006/relationships/audio" Target="../media/media24.m4a"/><Relationship Id="rId1" Type="http://schemas.microsoft.com/office/2007/relationships/media" Target="../media/media24.m4a"/><Relationship Id="rId6" Type="http://schemas.openxmlformats.org/officeDocument/2006/relationships/image" Target="../media/image15.png"/><Relationship Id="rId5" Type="http://schemas.openxmlformats.org/officeDocument/2006/relationships/image" Target="../media/image23.png"/><Relationship Id="rId4" Type="http://schemas.openxmlformats.org/officeDocument/2006/relationships/notesSlide" Target="../notesSlides/notesSlide15.xml"/></Relationships>
</file>

<file path=ppt/slides/_rels/slide26.xml.rels><?xml version="1.0" encoding="UTF-8" standalone="yes"?>
<Relationships xmlns="http://schemas.openxmlformats.org/package/2006/relationships"><Relationship Id="rId8" Type="http://schemas.openxmlformats.org/officeDocument/2006/relationships/image" Target="../media/image18.png"/><Relationship Id="rId3" Type="http://schemas.microsoft.com/office/2007/relationships/media" Target="../media/media26.m4a"/><Relationship Id="rId7" Type="http://schemas.openxmlformats.org/officeDocument/2006/relationships/image" Target="../media/image14.png"/><Relationship Id="rId2" Type="http://schemas.openxmlformats.org/officeDocument/2006/relationships/audio" Target="../media/media25.m4a"/><Relationship Id="rId1" Type="http://schemas.microsoft.com/office/2007/relationships/media" Target="../media/media25.m4a"/><Relationship Id="rId6" Type="http://schemas.openxmlformats.org/officeDocument/2006/relationships/notesSlide" Target="../notesSlides/notesSlide16.xml"/><Relationship Id="rId5" Type="http://schemas.openxmlformats.org/officeDocument/2006/relationships/slideLayout" Target="../slideLayouts/slideLayout29.xml"/><Relationship Id="rId10" Type="http://schemas.openxmlformats.org/officeDocument/2006/relationships/image" Target="../media/image6.png"/><Relationship Id="rId4" Type="http://schemas.openxmlformats.org/officeDocument/2006/relationships/audio" Target="../media/media26.m4a"/><Relationship Id="rId9" Type="http://schemas.openxmlformats.org/officeDocument/2006/relationships/image" Target="../media/image25.png"/></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9.xml"/><Relationship Id="rId2" Type="http://schemas.openxmlformats.org/officeDocument/2006/relationships/audio" Target="../media/media27.m4a"/><Relationship Id="rId1" Type="http://schemas.microsoft.com/office/2007/relationships/media" Target="../media/media27.m4a"/><Relationship Id="rId6" Type="http://schemas.openxmlformats.org/officeDocument/2006/relationships/image" Target="../media/image6.png"/><Relationship Id="rId5" Type="http://schemas.openxmlformats.org/officeDocument/2006/relationships/image" Target="../media/image26.png"/><Relationship Id="rId4" Type="http://schemas.openxmlformats.org/officeDocument/2006/relationships/notesSlide" Target="../notesSlides/notesSlide17.xml"/></Relationships>
</file>

<file path=ppt/slides/_rels/slide2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9.xml"/><Relationship Id="rId7" Type="http://schemas.openxmlformats.org/officeDocument/2006/relationships/image" Target="../media/image25.png"/><Relationship Id="rId2" Type="http://schemas.openxmlformats.org/officeDocument/2006/relationships/audio" Target="../media/media28.m4a"/><Relationship Id="rId1" Type="http://schemas.microsoft.com/office/2007/relationships/media" Target="../media/media28.m4a"/><Relationship Id="rId6" Type="http://schemas.openxmlformats.org/officeDocument/2006/relationships/image" Target="../media/image26.png"/><Relationship Id="rId5" Type="http://schemas.openxmlformats.org/officeDocument/2006/relationships/image" Target="../media/image27.png"/><Relationship Id="rId4" Type="http://schemas.openxmlformats.org/officeDocument/2006/relationships/notesSlide" Target="../notesSlides/notesSlide18.xml"/></Relationships>
</file>

<file path=ppt/slides/_rels/slide2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9.xml"/><Relationship Id="rId7" Type="http://schemas.openxmlformats.org/officeDocument/2006/relationships/image" Target="../media/image17.png"/><Relationship Id="rId2" Type="http://schemas.openxmlformats.org/officeDocument/2006/relationships/audio" Target="../media/media29.m4a"/><Relationship Id="rId1" Type="http://schemas.microsoft.com/office/2007/relationships/media" Target="../media/media29.m4a"/><Relationship Id="rId6" Type="http://schemas.openxmlformats.org/officeDocument/2006/relationships/image" Target="../media/image16.png"/><Relationship Id="rId5" Type="http://schemas.openxmlformats.org/officeDocument/2006/relationships/image" Target="../media/image27.png"/><Relationship Id="rId4" Type="http://schemas.openxmlformats.org/officeDocument/2006/relationships/notesSlide" Target="../notesSlides/notesSlide19.xml"/><Relationship Id="rId9" Type="http://schemas.openxmlformats.org/officeDocument/2006/relationships/image" Target="../media/image6.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9.xml"/><Relationship Id="rId7" Type="http://schemas.openxmlformats.org/officeDocument/2006/relationships/image" Target="../media/image28.png"/><Relationship Id="rId2" Type="http://schemas.openxmlformats.org/officeDocument/2006/relationships/audio" Target="../media/media30.m4a"/><Relationship Id="rId1" Type="http://schemas.microsoft.com/office/2007/relationships/media" Target="../media/media30.m4a"/><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20.xml"/></Relationships>
</file>

<file path=ppt/slides/_rels/slide3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9.xml"/><Relationship Id="rId7" Type="http://schemas.openxmlformats.org/officeDocument/2006/relationships/image" Target="../media/image29.png"/><Relationship Id="rId2" Type="http://schemas.openxmlformats.org/officeDocument/2006/relationships/audio" Target="../media/media31.m4a"/><Relationship Id="rId1" Type="http://schemas.microsoft.com/office/2007/relationships/media" Target="../media/media31.m4a"/><Relationship Id="rId6" Type="http://schemas.openxmlformats.org/officeDocument/2006/relationships/image" Target="../media/image18.png"/><Relationship Id="rId5" Type="http://schemas.openxmlformats.org/officeDocument/2006/relationships/image" Target="../media/image14.png"/><Relationship Id="rId4" Type="http://schemas.openxmlformats.org/officeDocument/2006/relationships/notesSlide" Target="../notesSlides/notesSlide21.xml"/></Relationships>
</file>

<file path=ppt/slides/_rels/slide32.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29.xml"/><Relationship Id="rId7" Type="http://schemas.openxmlformats.org/officeDocument/2006/relationships/image" Target="../media/image17.png"/><Relationship Id="rId2" Type="http://schemas.openxmlformats.org/officeDocument/2006/relationships/audio" Target="../media/media32.m4a"/><Relationship Id="rId1" Type="http://schemas.microsoft.com/office/2007/relationships/media" Target="../media/media32.m4a"/><Relationship Id="rId6" Type="http://schemas.openxmlformats.org/officeDocument/2006/relationships/image" Target="../media/image16.png"/><Relationship Id="rId5" Type="http://schemas.openxmlformats.org/officeDocument/2006/relationships/image" Target="../media/image27.png"/><Relationship Id="rId4" Type="http://schemas.openxmlformats.org/officeDocument/2006/relationships/notesSlide" Target="../notesSlides/notesSlide22.xml"/><Relationship Id="rId9" Type="http://schemas.openxmlformats.org/officeDocument/2006/relationships/image" Target="../media/image6.png"/></Relationships>
</file>

<file path=ppt/slides/_rels/slide33.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slideLayout" Target="../slideLayouts/slideLayout29.xml"/><Relationship Id="rId7" Type="http://schemas.openxmlformats.org/officeDocument/2006/relationships/image" Target="../media/image15.png"/><Relationship Id="rId2" Type="http://schemas.openxmlformats.org/officeDocument/2006/relationships/audio" Target="../media/media33.m4a"/><Relationship Id="rId1" Type="http://schemas.microsoft.com/office/2007/relationships/media" Target="../media/media33.m4a"/><Relationship Id="rId6" Type="http://schemas.openxmlformats.org/officeDocument/2006/relationships/image" Target="../media/image23.png"/><Relationship Id="rId5" Type="http://schemas.openxmlformats.org/officeDocument/2006/relationships/image" Target="../media/image30.png"/><Relationship Id="rId4" Type="http://schemas.openxmlformats.org/officeDocument/2006/relationships/notesSlide" Target="../notesSlides/notesSlide23.xml"/><Relationship Id="rId9" Type="http://schemas.openxmlformats.org/officeDocument/2006/relationships/image" Target="../media/image6.png"/></Relationships>
</file>

<file path=ppt/slides/_rels/slide34.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9.xml"/><Relationship Id="rId7" Type="http://schemas.openxmlformats.org/officeDocument/2006/relationships/image" Target="../media/image31.png"/><Relationship Id="rId2" Type="http://schemas.openxmlformats.org/officeDocument/2006/relationships/audio" Target="../media/media34.m4a"/><Relationship Id="rId1" Type="http://schemas.microsoft.com/office/2007/relationships/media" Target="../media/media34.m4a"/><Relationship Id="rId6" Type="http://schemas.openxmlformats.org/officeDocument/2006/relationships/image" Target="../media/image18.png"/><Relationship Id="rId5" Type="http://schemas.openxmlformats.org/officeDocument/2006/relationships/image" Target="../media/image14.png"/><Relationship Id="rId4" Type="http://schemas.openxmlformats.org/officeDocument/2006/relationships/notesSlide" Target="../notesSlides/notesSlide24.xml"/></Relationships>
</file>

<file path=ppt/slides/_rels/slide35.xml.rels><?xml version="1.0" encoding="UTF-8" standalone="yes"?>
<Relationships xmlns="http://schemas.openxmlformats.org/package/2006/relationships"><Relationship Id="rId3" Type="http://schemas.openxmlformats.org/officeDocument/2006/relationships/slideLayout" Target="../slideLayouts/slideLayout29.xml"/><Relationship Id="rId7" Type="http://schemas.openxmlformats.org/officeDocument/2006/relationships/image" Target="../media/image6.png"/><Relationship Id="rId2" Type="http://schemas.openxmlformats.org/officeDocument/2006/relationships/audio" Target="../media/media35.m4a"/><Relationship Id="rId1" Type="http://schemas.microsoft.com/office/2007/relationships/media" Target="../media/media35.m4a"/><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notesSlide" Target="../notesSlides/notesSlide25.xml"/></Relationships>
</file>

<file path=ppt/slides/_rels/slide36.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9.xml"/><Relationship Id="rId7" Type="http://schemas.openxmlformats.org/officeDocument/2006/relationships/image" Target="../media/image9.png"/><Relationship Id="rId2" Type="http://schemas.openxmlformats.org/officeDocument/2006/relationships/audio" Target="../media/media36.m4a"/><Relationship Id="rId1" Type="http://schemas.microsoft.com/office/2007/relationships/media" Target="../media/media36.m4a"/><Relationship Id="rId6" Type="http://schemas.openxmlformats.org/officeDocument/2006/relationships/image" Target="../media/image33.png"/><Relationship Id="rId5" Type="http://schemas.openxmlformats.org/officeDocument/2006/relationships/image" Target="../media/image31.png"/><Relationship Id="rId4" Type="http://schemas.openxmlformats.org/officeDocument/2006/relationships/notesSlide" Target="../notesSlides/notesSlide26.xml"/></Relationships>
</file>

<file path=ppt/slides/_rels/slide37.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slideLayout" Target="../slideLayouts/slideLayout29.xml"/><Relationship Id="rId7" Type="http://schemas.openxmlformats.org/officeDocument/2006/relationships/image" Target="../media/image17.png"/><Relationship Id="rId2" Type="http://schemas.openxmlformats.org/officeDocument/2006/relationships/audio" Target="../media/media37.m4a"/><Relationship Id="rId1" Type="http://schemas.microsoft.com/office/2007/relationships/media" Target="../media/media37.m4a"/><Relationship Id="rId6" Type="http://schemas.openxmlformats.org/officeDocument/2006/relationships/image" Target="../media/image16.png"/><Relationship Id="rId5" Type="http://schemas.openxmlformats.org/officeDocument/2006/relationships/image" Target="../media/image27.png"/><Relationship Id="rId4" Type="http://schemas.openxmlformats.org/officeDocument/2006/relationships/notesSlide" Target="../notesSlides/notesSlide27.xml"/><Relationship Id="rId9" Type="http://schemas.openxmlformats.org/officeDocument/2006/relationships/image" Target="../media/image6.png"/></Relationships>
</file>

<file path=ppt/slides/_rels/slide3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9.xml"/><Relationship Id="rId7" Type="http://schemas.openxmlformats.org/officeDocument/2006/relationships/image" Target="../media/image9.png"/><Relationship Id="rId2" Type="http://schemas.openxmlformats.org/officeDocument/2006/relationships/audio" Target="../media/media38.m4a"/><Relationship Id="rId1" Type="http://schemas.microsoft.com/office/2007/relationships/media" Target="../media/media38.m4a"/><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28.xml"/></Relationships>
</file>

<file path=ppt/slides/_rels/slide39.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9.xml"/><Relationship Id="rId7" Type="http://schemas.openxmlformats.org/officeDocument/2006/relationships/image" Target="../media/image9.png"/><Relationship Id="rId2" Type="http://schemas.openxmlformats.org/officeDocument/2006/relationships/audio" Target="../media/media39.m4a"/><Relationship Id="rId1" Type="http://schemas.microsoft.com/office/2007/relationships/media" Target="../media/media39.m4a"/><Relationship Id="rId6" Type="http://schemas.openxmlformats.org/officeDocument/2006/relationships/image" Target="../media/image18.png"/><Relationship Id="rId5" Type="http://schemas.openxmlformats.org/officeDocument/2006/relationships/image" Target="../media/image14.png"/><Relationship Id="rId4" Type="http://schemas.openxmlformats.org/officeDocument/2006/relationships/notesSlide" Target="../notesSlides/notesSlide29.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youtube.com/watch?v=GD6W41yRzq0"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35.png"/><Relationship Id="rId3" Type="http://schemas.openxmlformats.org/officeDocument/2006/relationships/slideLayout" Target="../slideLayouts/slideLayout29.xml"/><Relationship Id="rId7" Type="http://schemas.openxmlformats.org/officeDocument/2006/relationships/image" Target="../media/image31.png"/><Relationship Id="rId2" Type="http://schemas.openxmlformats.org/officeDocument/2006/relationships/audio" Target="../media/media40.m4a"/><Relationship Id="rId1" Type="http://schemas.microsoft.com/office/2007/relationships/media" Target="../media/media40.m4a"/><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notesSlide" Target="../notesSlides/notesSlide30.xml"/><Relationship Id="rId9" Type="http://schemas.openxmlformats.org/officeDocument/2006/relationships/image" Target="../media/image6.png"/></Relationships>
</file>

<file path=ppt/slides/_rels/slide41.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29.xml"/><Relationship Id="rId7" Type="http://schemas.openxmlformats.org/officeDocument/2006/relationships/image" Target="../media/image36.png"/><Relationship Id="rId2" Type="http://schemas.openxmlformats.org/officeDocument/2006/relationships/audio" Target="../media/media41.m4a"/><Relationship Id="rId1" Type="http://schemas.microsoft.com/office/2007/relationships/media" Target="../media/media41.m4a"/><Relationship Id="rId6" Type="http://schemas.openxmlformats.org/officeDocument/2006/relationships/image" Target="../media/image34.png"/><Relationship Id="rId5" Type="http://schemas.openxmlformats.org/officeDocument/2006/relationships/image" Target="../media/image30.png"/><Relationship Id="rId10" Type="http://schemas.openxmlformats.org/officeDocument/2006/relationships/image" Target="../media/image6.png"/><Relationship Id="rId4" Type="http://schemas.openxmlformats.org/officeDocument/2006/relationships/notesSlide" Target="../notesSlides/notesSlide31.xml"/><Relationship Id="rId9" Type="http://schemas.openxmlformats.org/officeDocument/2006/relationships/image" Target="../media/image24.png"/></Relationships>
</file>

<file path=ppt/slides/_rels/slide4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29.xml"/><Relationship Id="rId7" Type="http://schemas.openxmlformats.org/officeDocument/2006/relationships/image" Target="../media/image36.png"/><Relationship Id="rId2" Type="http://schemas.openxmlformats.org/officeDocument/2006/relationships/audio" Target="../media/media42.m4a"/><Relationship Id="rId1" Type="http://schemas.microsoft.com/office/2007/relationships/media" Target="../media/media42.m4a"/><Relationship Id="rId6" Type="http://schemas.openxmlformats.org/officeDocument/2006/relationships/image" Target="../media/image34.png"/><Relationship Id="rId5" Type="http://schemas.openxmlformats.org/officeDocument/2006/relationships/image" Target="../media/image30.png"/><Relationship Id="rId10" Type="http://schemas.openxmlformats.org/officeDocument/2006/relationships/image" Target="../media/image6.png"/><Relationship Id="rId4" Type="http://schemas.openxmlformats.org/officeDocument/2006/relationships/notesSlide" Target="../notesSlides/notesSlide32.xml"/><Relationship Id="rId9" Type="http://schemas.openxmlformats.org/officeDocument/2006/relationships/image" Target="../media/image24.png"/></Relationships>
</file>

<file path=ppt/slides/_rels/slide43.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29.xml"/><Relationship Id="rId7" Type="http://schemas.openxmlformats.org/officeDocument/2006/relationships/image" Target="../media/image36.png"/><Relationship Id="rId2" Type="http://schemas.openxmlformats.org/officeDocument/2006/relationships/audio" Target="../media/media43.m4a"/><Relationship Id="rId1" Type="http://schemas.microsoft.com/office/2007/relationships/media" Target="../media/media43.m4a"/><Relationship Id="rId6" Type="http://schemas.openxmlformats.org/officeDocument/2006/relationships/image" Target="../media/image34.png"/><Relationship Id="rId5" Type="http://schemas.openxmlformats.org/officeDocument/2006/relationships/image" Target="../media/image30.png"/><Relationship Id="rId10" Type="http://schemas.openxmlformats.org/officeDocument/2006/relationships/image" Target="../media/image6.png"/><Relationship Id="rId4" Type="http://schemas.openxmlformats.org/officeDocument/2006/relationships/notesSlide" Target="../notesSlides/notesSlide33.xml"/><Relationship Id="rId9" Type="http://schemas.openxmlformats.org/officeDocument/2006/relationships/image" Target="../media/image24.png"/></Relationships>
</file>

<file path=ppt/slides/_rels/slide44.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slideLayout" Target="../slideLayouts/slideLayout29.xml"/><Relationship Id="rId7" Type="http://schemas.openxmlformats.org/officeDocument/2006/relationships/image" Target="../media/image36.png"/><Relationship Id="rId2" Type="http://schemas.openxmlformats.org/officeDocument/2006/relationships/audio" Target="../media/media44.m4a"/><Relationship Id="rId1" Type="http://schemas.microsoft.com/office/2007/relationships/media" Target="../media/media44.m4a"/><Relationship Id="rId6" Type="http://schemas.openxmlformats.org/officeDocument/2006/relationships/image" Target="../media/image34.png"/><Relationship Id="rId5" Type="http://schemas.openxmlformats.org/officeDocument/2006/relationships/image" Target="../media/image27.png"/><Relationship Id="rId10" Type="http://schemas.openxmlformats.org/officeDocument/2006/relationships/image" Target="../media/image6.png"/><Relationship Id="rId4" Type="http://schemas.openxmlformats.org/officeDocument/2006/relationships/notesSlide" Target="../notesSlides/notesSlide34.xml"/><Relationship Id="rId9" Type="http://schemas.openxmlformats.org/officeDocument/2006/relationships/image" Target="../media/image24.png"/></Relationships>
</file>

<file path=ppt/slides/_rels/slide45.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slideLayout" Target="../slideLayouts/slideLayout29.xml"/><Relationship Id="rId7" Type="http://schemas.openxmlformats.org/officeDocument/2006/relationships/image" Target="../media/image36.png"/><Relationship Id="rId2" Type="http://schemas.openxmlformats.org/officeDocument/2006/relationships/audio" Target="../media/media45.m4a"/><Relationship Id="rId1" Type="http://schemas.microsoft.com/office/2007/relationships/media" Target="../media/media45.m4a"/><Relationship Id="rId6" Type="http://schemas.openxmlformats.org/officeDocument/2006/relationships/image" Target="../media/image34.png"/><Relationship Id="rId5" Type="http://schemas.openxmlformats.org/officeDocument/2006/relationships/image" Target="../media/image27.png"/><Relationship Id="rId10" Type="http://schemas.openxmlformats.org/officeDocument/2006/relationships/image" Target="../media/image6.png"/><Relationship Id="rId4" Type="http://schemas.openxmlformats.org/officeDocument/2006/relationships/notesSlide" Target="../notesSlides/notesSlide35.xml"/><Relationship Id="rId9" Type="http://schemas.openxmlformats.org/officeDocument/2006/relationships/image" Target="../media/image37.png"/></Relationships>
</file>

<file path=ppt/slides/_rels/slide46.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slideLayout" Target="../slideLayouts/slideLayout29.xml"/><Relationship Id="rId7" Type="http://schemas.openxmlformats.org/officeDocument/2006/relationships/image" Target="../media/image22.png"/><Relationship Id="rId2" Type="http://schemas.openxmlformats.org/officeDocument/2006/relationships/audio" Target="../media/media46.m4a"/><Relationship Id="rId1" Type="http://schemas.microsoft.com/office/2007/relationships/media" Target="../media/media46.m4a"/><Relationship Id="rId6" Type="http://schemas.openxmlformats.org/officeDocument/2006/relationships/image" Target="../media/image38.png"/><Relationship Id="rId5" Type="http://schemas.openxmlformats.org/officeDocument/2006/relationships/image" Target="../media/image27.png"/><Relationship Id="rId10" Type="http://schemas.openxmlformats.org/officeDocument/2006/relationships/image" Target="../media/image6.png"/><Relationship Id="rId4" Type="http://schemas.openxmlformats.org/officeDocument/2006/relationships/notesSlide" Target="../notesSlides/notesSlide36.xml"/><Relationship Id="rId9" Type="http://schemas.openxmlformats.org/officeDocument/2006/relationships/image" Target="../media/image39.png"/></Relationships>
</file>

<file path=ppt/slides/_rels/slide47.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slideLayout" Target="../slideLayouts/slideLayout29.xml"/><Relationship Id="rId7" Type="http://schemas.openxmlformats.org/officeDocument/2006/relationships/image" Target="../media/image15.png"/><Relationship Id="rId2" Type="http://schemas.openxmlformats.org/officeDocument/2006/relationships/audio" Target="../media/media47.m4a"/><Relationship Id="rId1" Type="http://schemas.microsoft.com/office/2007/relationships/media" Target="../media/media47.m4a"/><Relationship Id="rId6" Type="http://schemas.openxmlformats.org/officeDocument/2006/relationships/image" Target="../media/image38.png"/><Relationship Id="rId5" Type="http://schemas.openxmlformats.org/officeDocument/2006/relationships/image" Target="../media/image27.png"/><Relationship Id="rId4" Type="http://schemas.openxmlformats.org/officeDocument/2006/relationships/notesSlide" Target="../notesSlides/notesSlide37.xml"/><Relationship Id="rId9" Type="http://schemas.openxmlformats.org/officeDocument/2006/relationships/image" Target="../media/image6.png"/></Relationships>
</file>

<file path=ppt/slides/_rels/slide4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slideLayout" Target="../slideLayouts/slideLayout29.xml"/><Relationship Id="rId7" Type="http://schemas.openxmlformats.org/officeDocument/2006/relationships/image" Target="../media/image38.png"/><Relationship Id="rId2" Type="http://schemas.openxmlformats.org/officeDocument/2006/relationships/audio" Target="../media/media48.m4a"/><Relationship Id="rId1" Type="http://schemas.microsoft.com/office/2007/relationships/media" Target="../media/media48.m4a"/><Relationship Id="rId6" Type="http://schemas.openxmlformats.org/officeDocument/2006/relationships/image" Target="../media/image27.png"/><Relationship Id="rId5" Type="http://schemas.openxmlformats.org/officeDocument/2006/relationships/image" Target="../media/image14.png"/><Relationship Id="rId10" Type="http://schemas.openxmlformats.org/officeDocument/2006/relationships/image" Target="../media/image6.png"/><Relationship Id="rId4" Type="http://schemas.openxmlformats.org/officeDocument/2006/relationships/notesSlide" Target="../notesSlides/notesSlide38.xml"/><Relationship Id="rId9" Type="http://schemas.openxmlformats.org/officeDocument/2006/relationships/image" Target="../media/image21.png"/></Relationships>
</file>

<file path=ppt/slides/_rels/slide49.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slideLayout" Target="../slideLayouts/slideLayout29.xml"/><Relationship Id="rId7" Type="http://schemas.openxmlformats.org/officeDocument/2006/relationships/image" Target="../media/image41.png"/><Relationship Id="rId2" Type="http://schemas.openxmlformats.org/officeDocument/2006/relationships/audio" Target="../media/media49.m4a"/><Relationship Id="rId1" Type="http://schemas.microsoft.com/office/2007/relationships/media" Target="../media/media49.m4a"/><Relationship Id="rId6" Type="http://schemas.openxmlformats.org/officeDocument/2006/relationships/image" Target="../media/image31.png"/><Relationship Id="rId5" Type="http://schemas.openxmlformats.org/officeDocument/2006/relationships/image" Target="../media/image14.png"/><Relationship Id="rId4" Type="http://schemas.openxmlformats.org/officeDocument/2006/relationships/notesSlide" Target="../notesSlides/notesSlide39.xml"/><Relationship Id="rId9"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Layout" Target="../slideLayouts/slideLayout29.xml"/><Relationship Id="rId7" Type="http://schemas.openxmlformats.org/officeDocument/2006/relationships/image" Target="../media/image33.png"/><Relationship Id="rId2" Type="http://schemas.openxmlformats.org/officeDocument/2006/relationships/audio" Target="../media/media50.m4a"/><Relationship Id="rId1" Type="http://schemas.microsoft.com/office/2007/relationships/media" Target="../media/media50.m4a"/><Relationship Id="rId6" Type="http://schemas.openxmlformats.org/officeDocument/2006/relationships/image" Target="../media/image41.png"/><Relationship Id="rId5" Type="http://schemas.openxmlformats.org/officeDocument/2006/relationships/image" Target="../media/image14.png"/><Relationship Id="rId4" Type="http://schemas.openxmlformats.org/officeDocument/2006/relationships/notesSlide" Target="../notesSlides/notesSlide40.xml"/></Relationships>
</file>

<file path=ppt/slides/_rels/slide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9.xml"/></Relationships>
</file>

<file path=ppt/slides/_rels/slide52.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6.png"/><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2.m4a"/><Relationship Id="rId1" Type="http://schemas.microsoft.com/office/2007/relationships/media" Target="../media/media2.m4a"/><Relationship Id="rId5" Type="http://schemas.openxmlformats.org/officeDocument/2006/relationships/image" Target="../media/image6.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3.m4a"/><Relationship Id="rId1" Type="http://schemas.microsoft.com/office/2007/relationships/media" Target="../media/media3.m4a"/><Relationship Id="rId5" Type="http://schemas.openxmlformats.org/officeDocument/2006/relationships/image" Target="../media/image6.png"/><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audio" Target="../media/media4.m4a"/><Relationship Id="rId1" Type="http://schemas.microsoft.com/office/2007/relationships/media" Target="../media/media4.m4a"/><Relationship Id="rId5" Type="http://schemas.openxmlformats.org/officeDocument/2006/relationships/image" Target="../media/image6.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4"/>
          <p:cNvSpPr txBox="1">
            <a:spLocks noChangeArrowheads="1"/>
          </p:cNvSpPr>
          <p:nvPr/>
        </p:nvSpPr>
        <p:spPr bwMode="auto">
          <a:xfrm>
            <a:off x="228600" y="3048000"/>
            <a:ext cx="8458200" cy="1470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b="1">
                <a:solidFill>
                  <a:srgbClr val="CC0066"/>
                </a:solidFill>
                <a:latin typeface="+mj-lt"/>
                <a:ea typeface="+mj-ea"/>
                <a:cs typeface="+mj-cs"/>
              </a:defRPr>
            </a:lvl1pPr>
            <a:lvl2pPr algn="ctr" rtl="0" fontAlgn="base">
              <a:spcBef>
                <a:spcPct val="0"/>
              </a:spcBef>
              <a:spcAft>
                <a:spcPct val="0"/>
              </a:spcAft>
              <a:defRPr sz="4400" b="1">
                <a:solidFill>
                  <a:srgbClr val="CC0066"/>
                </a:solidFill>
                <a:latin typeface="Pizzicato-Swash" pitchFamily="2" charset="0"/>
              </a:defRPr>
            </a:lvl2pPr>
            <a:lvl3pPr algn="ctr" rtl="0" fontAlgn="base">
              <a:spcBef>
                <a:spcPct val="0"/>
              </a:spcBef>
              <a:spcAft>
                <a:spcPct val="0"/>
              </a:spcAft>
              <a:defRPr sz="4400" b="1">
                <a:solidFill>
                  <a:srgbClr val="CC0066"/>
                </a:solidFill>
                <a:latin typeface="Pizzicato-Swash" pitchFamily="2" charset="0"/>
              </a:defRPr>
            </a:lvl3pPr>
            <a:lvl4pPr algn="ctr" rtl="0" fontAlgn="base">
              <a:spcBef>
                <a:spcPct val="0"/>
              </a:spcBef>
              <a:spcAft>
                <a:spcPct val="0"/>
              </a:spcAft>
              <a:defRPr sz="4400" b="1">
                <a:solidFill>
                  <a:srgbClr val="CC0066"/>
                </a:solidFill>
                <a:latin typeface="Pizzicato-Swash" pitchFamily="2" charset="0"/>
              </a:defRPr>
            </a:lvl4pPr>
            <a:lvl5pPr algn="ctr" rtl="0" fontAlgn="base">
              <a:spcBef>
                <a:spcPct val="0"/>
              </a:spcBef>
              <a:spcAft>
                <a:spcPct val="0"/>
              </a:spcAft>
              <a:defRPr sz="4400" b="1">
                <a:solidFill>
                  <a:srgbClr val="CC0066"/>
                </a:solidFill>
                <a:latin typeface="Pizzicato-Swash" pitchFamily="2" charset="0"/>
              </a:defRPr>
            </a:lvl5pPr>
            <a:lvl6pPr marL="457200" algn="ctr" rtl="0" fontAlgn="base">
              <a:spcBef>
                <a:spcPct val="0"/>
              </a:spcBef>
              <a:spcAft>
                <a:spcPct val="0"/>
              </a:spcAft>
              <a:defRPr sz="4400" b="1">
                <a:solidFill>
                  <a:srgbClr val="CC0066"/>
                </a:solidFill>
                <a:latin typeface="Pizzicato-Swash" pitchFamily="2" charset="0"/>
              </a:defRPr>
            </a:lvl6pPr>
            <a:lvl7pPr marL="914400" algn="ctr" rtl="0" fontAlgn="base">
              <a:spcBef>
                <a:spcPct val="0"/>
              </a:spcBef>
              <a:spcAft>
                <a:spcPct val="0"/>
              </a:spcAft>
              <a:defRPr sz="4400" b="1">
                <a:solidFill>
                  <a:srgbClr val="CC0066"/>
                </a:solidFill>
                <a:latin typeface="Pizzicato-Swash" pitchFamily="2" charset="0"/>
              </a:defRPr>
            </a:lvl7pPr>
            <a:lvl8pPr marL="1371600" algn="ctr" rtl="0" fontAlgn="base">
              <a:spcBef>
                <a:spcPct val="0"/>
              </a:spcBef>
              <a:spcAft>
                <a:spcPct val="0"/>
              </a:spcAft>
              <a:defRPr sz="4400" b="1">
                <a:solidFill>
                  <a:srgbClr val="CC0066"/>
                </a:solidFill>
                <a:latin typeface="Pizzicato-Swash" pitchFamily="2" charset="0"/>
              </a:defRPr>
            </a:lvl8pPr>
            <a:lvl9pPr marL="1828800" algn="ctr" rtl="0" fontAlgn="base">
              <a:spcBef>
                <a:spcPct val="0"/>
              </a:spcBef>
              <a:spcAft>
                <a:spcPct val="0"/>
              </a:spcAft>
              <a:defRPr sz="4400" b="1">
                <a:solidFill>
                  <a:srgbClr val="CC0066"/>
                </a:solidFill>
                <a:latin typeface="Pizzicato-Swash" pitchFamily="2" charset="0"/>
              </a:defRPr>
            </a:lvl9pPr>
          </a:lstStyle>
          <a:p>
            <a:r>
              <a:rPr lang="en-GB" sz="2800" b="0" u="sng" dirty="0" smtClean="0"/>
              <a:t>Les </a:t>
            </a:r>
            <a:r>
              <a:rPr lang="en-GB" sz="2800" b="0" u="sng" dirty="0" err="1" smtClean="0"/>
              <a:t>quatre</a:t>
            </a:r>
            <a:r>
              <a:rPr lang="en-GB" sz="2800" b="0" u="sng" dirty="0" smtClean="0"/>
              <a:t> </a:t>
            </a:r>
            <a:r>
              <a:rPr lang="en-GB" sz="2800" b="0" u="sng" dirty="0" err="1" smtClean="0"/>
              <a:t>amis</a:t>
            </a:r>
            <a:endParaRPr lang="en-GB" sz="2800" b="0" u="sng" dirty="0" smtClean="0"/>
          </a:p>
          <a:p>
            <a:endParaRPr lang="en-GB" sz="2800" b="0" u="sng" dirty="0" smtClean="0"/>
          </a:p>
          <a:p>
            <a:r>
              <a:rPr lang="en-GB" sz="2800" b="0" u="sng" dirty="0" smtClean="0"/>
              <a:t>L.O.</a:t>
            </a:r>
            <a:r>
              <a:rPr lang="en-GB" sz="2800" b="0" u="sng" dirty="0" smtClean="0">
                <a:latin typeface="Comic Sans MS" pitchFamily="66" charset="0"/>
                <a:cs typeface="Arial" pitchFamily="34" charset="0"/>
              </a:rPr>
              <a:t> </a:t>
            </a:r>
            <a:r>
              <a:rPr lang="en-US" sz="2800" b="0" u="sng" dirty="0">
                <a:latin typeface="Comic Sans MS" pitchFamily="66" charset="0"/>
                <a:cs typeface="Arial" pitchFamily="34" charset="0"/>
              </a:rPr>
              <a:t>Listen attentively </a:t>
            </a:r>
            <a:r>
              <a:rPr lang="en-US" sz="2800" b="0" u="sng" dirty="0" smtClean="0">
                <a:latin typeface="Comic Sans MS" pitchFamily="66" charset="0"/>
                <a:cs typeface="Arial" pitchFamily="34" charset="0"/>
              </a:rPr>
              <a:t>and respond to a story.</a:t>
            </a:r>
          </a:p>
        </p:txBody>
      </p:sp>
      <p:pic>
        <p:nvPicPr>
          <p:cNvPr id="3" name="Picture 2" descr="Clipart - french fla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200400" y="956138"/>
            <a:ext cx="2857521" cy="1905014"/>
          </a:xfrm>
          <a:prstGeom prst="rect">
            <a:avLst/>
          </a:prstGeom>
        </p:spPr>
      </p:pic>
    </p:spTree>
    <p:extLst>
      <p:ext uri="{BB962C8B-B14F-4D97-AF65-F5344CB8AC3E}">
        <p14:creationId xmlns:p14="http://schemas.microsoft.com/office/powerpoint/2010/main" val="3924288991"/>
      </p:ext>
    </p:extLst>
  </p:cSld>
  <p:clrMapOvr>
    <a:masterClrMapping/>
  </p:clrMapOvr>
  <p:transition spd="slow">
    <p:cover dir="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1"/>
          <p:cNvSpPr txBox="1">
            <a:spLocks/>
          </p:cNvSpPr>
          <p:nvPr/>
        </p:nvSpPr>
        <p:spPr bwMode="auto">
          <a:xfrm>
            <a:off x="609600" y="1524000"/>
            <a:ext cx="7730836" cy="3505200"/>
          </a:xfrm>
          <a:prstGeom prst="rect">
            <a:avLst/>
          </a:prstGeom>
          <a:solidFill>
            <a:srgbClr val="FF99CC">
              <a:alpha val="52549"/>
            </a:srgb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ctr" rtl="0" fontAlgn="base">
              <a:spcBef>
                <a:spcPct val="0"/>
              </a:spcBef>
              <a:spcAft>
                <a:spcPct val="0"/>
              </a:spcAft>
              <a:defRPr sz="4400" b="1">
                <a:solidFill>
                  <a:srgbClr val="CC0066"/>
                </a:solidFill>
                <a:latin typeface="+mj-lt"/>
                <a:ea typeface="+mj-ea"/>
                <a:cs typeface="+mj-cs"/>
              </a:defRPr>
            </a:lvl1pPr>
            <a:lvl2pPr algn="ctr" rtl="0" fontAlgn="base">
              <a:spcBef>
                <a:spcPct val="0"/>
              </a:spcBef>
              <a:spcAft>
                <a:spcPct val="0"/>
              </a:spcAft>
              <a:defRPr sz="4400" b="1">
                <a:solidFill>
                  <a:srgbClr val="CC0066"/>
                </a:solidFill>
                <a:latin typeface="Pizzicato-Swash" pitchFamily="2" charset="0"/>
              </a:defRPr>
            </a:lvl2pPr>
            <a:lvl3pPr algn="ctr" rtl="0" fontAlgn="base">
              <a:spcBef>
                <a:spcPct val="0"/>
              </a:spcBef>
              <a:spcAft>
                <a:spcPct val="0"/>
              </a:spcAft>
              <a:defRPr sz="4400" b="1">
                <a:solidFill>
                  <a:srgbClr val="CC0066"/>
                </a:solidFill>
                <a:latin typeface="Pizzicato-Swash" pitchFamily="2" charset="0"/>
              </a:defRPr>
            </a:lvl3pPr>
            <a:lvl4pPr algn="ctr" rtl="0" fontAlgn="base">
              <a:spcBef>
                <a:spcPct val="0"/>
              </a:spcBef>
              <a:spcAft>
                <a:spcPct val="0"/>
              </a:spcAft>
              <a:defRPr sz="4400" b="1">
                <a:solidFill>
                  <a:srgbClr val="CC0066"/>
                </a:solidFill>
                <a:latin typeface="Pizzicato-Swash" pitchFamily="2" charset="0"/>
              </a:defRPr>
            </a:lvl4pPr>
            <a:lvl5pPr algn="ctr" rtl="0" fontAlgn="base">
              <a:spcBef>
                <a:spcPct val="0"/>
              </a:spcBef>
              <a:spcAft>
                <a:spcPct val="0"/>
              </a:spcAft>
              <a:defRPr sz="4400" b="1">
                <a:solidFill>
                  <a:srgbClr val="CC0066"/>
                </a:solidFill>
                <a:latin typeface="Pizzicato-Swash" pitchFamily="2" charset="0"/>
              </a:defRPr>
            </a:lvl5pPr>
            <a:lvl6pPr marL="457200" algn="ctr" rtl="0" fontAlgn="base">
              <a:spcBef>
                <a:spcPct val="0"/>
              </a:spcBef>
              <a:spcAft>
                <a:spcPct val="0"/>
              </a:spcAft>
              <a:defRPr sz="4400" b="1">
                <a:solidFill>
                  <a:srgbClr val="CC0066"/>
                </a:solidFill>
                <a:latin typeface="Pizzicato-Swash" pitchFamily="2" charset="0"/>
              </a:defRPr>
            </a:lvl6pPr>
            <a:lvl7pPr marL="914400" algn="ctr" rtl="0" fontAlgn="base">
              <a:spcBef>
                <a:spcPct val="0"/>
              </a:spcBef>
              <a:spcAft>
                <a:spcPct val="0"/>
              </a:spcAft>
              <a:defRPr sz="4400" b="1">
                <a:solidFill>
                  <a:srgbClr val="CC0066"/>
                </a:solidFill>
                <a:latin typeface="Pizzicato-Swash" pitchFamily="2" charset="0"/>
              </a:defRPr>
            </a:lvl7pPr>
            <a:lvl8pPr marL="1371600" algn="ctr" rtl="0" fontAlgn="base">
              <a:spcBef>
                <a:spcPct val="0"/>
              </a:spcBef>
              <a:spcAft>
                <a:spcPct val="0"/>
              </a:spcAft>
              <a:defRPr sz="4400" b="1">
                <a:solidFill>
                  <a:srgbClr val="CC0066"/>
                </a:solidFill>
                <a:latin typeface="Pizzicato-Swash" pitchFamily="2" charset="0"/>
              </a:defRPr>
            </a:lvl8pPr>
            <a:lvl9pPr marL="1828800" algn="ctr" rtl="0" fontAlgn="base">
              <a:spcBef>
                <a:spcPct val="0"/>
              </a:spcBef>
              <a:spcAft>
                <a:spcPct val="0"/>
              </a:spcAft>
              <a:defRPr sz="4400" b="1">
                <a:solidFill>
                  <a:srgbClr val="CC0066"/>
                </a:solidFill>
                <a:latin typeface="Pizzicato-Swash" pitchFamily="2" charset="0"/>
              </a:defRPr>
            </a:lvl9pPr>
          </a:lstStyle>
          <a:p>
            <a:pPr algn="l"/>
            <a:r>
              <a:rPr lang="en-US" sz="3600" b="0" kern="0" dirty="0" smtClean="0"/>
              <a:t>Let’s listen to the story together. Please click on the icon to listen to the story and as you become more familiar with the story you will be able to join in reading it with me. </a:t>
            </a:r>
            <a:endParaRPr lang="en-GB" sz="3600" b="0" kern="0" dirty="0"/>
          </a:p>
        </p:txBody>
      </p:sp>
    </p:spTree>
    <p:extLst>
      <p:ext uri="{BB962C8B-B14F-4D97-AF65-F5344CB8AC3E}">
        <p14:creationId xmlns:p14="http://schemas.microsoft.com/office/powerpoint/2010/main" val="1661058916"/>
      </p:ext>
    </p:extLst>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1">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266801" y="3239760"/>
            <a:ext cx="552960" cy="552960"/>
          </a:xfrm>
          <a:prstGeom prst="rect">
            <a:avLst/>
          </a:prstGeom>
        </p:spPr>
      </p:pic>
      <p:pic>
        <p:nvPicPr>
          <p:cNvPr id="3" name="Picture 2" descr="Book Hardcover Object · Free vector graphic on Pixabay"/>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600200" y="228600"/>
            <a:ext cx="5105400" cy="6096000"/>
          </a:xfrm>
          <a:prstGeom prst="rect">
            <a:avLst/>
          </a:prstGeom>
        </p:spPr>
      </p:pic>
      <p:sp>
        <p:nvSpPr>
          <p:cNvPr id="5123" name="Text Box 2"/>
          <p:cNvSpPr txBox="1">
            <a:spLocks noChangeArrowheads="1"/>
          </p:cNvSpPr>
          <p:nvPr/>
        </p:nvSpPr>
        <p:spPr bwMode="auto">
          <a:xfrm>
            <a:off x="1800225" y="1066800"/>
            <a:ext cx="3505200" cy="2449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9pPr>
          </a:lstStyle>
          <a:p>
            <a:pPr defTabSz="407526" hangingPunct="0">
              <a:lnSpc>
                <a:spcPct val="11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altLang="en-US" sz="4898" dirty="0">
                <a:solidFill>
                  <a:srgbClr val="000000"/>
                </a:solidFill>
                <a:latin typeface="Comic Sans MS" panose="030F0702030302020204" pitchFamily="66" charset="0"/>
              </a:rPr>
              <a:t>Les </a:t>
            </a:r>
            <a:r>
              <a:rPr lang="en-GB" altLang="en-US" sz="4898" dirty="0" err="1" smtClean="0">
                <a:solidFill>
                  <a:srgbClr val="000000"/>
                </a:solidFill>
                <a:latin typeface="Comic Sans MS" panose="030F0702030302020204" pitchFamily="66" charset="0"/>
              </a:rPr>
              <a:t>Quatres</a:t>
            </a:r>
            <a:endParaRPr lang="en-GB" altLang="en-US" sz="4898" dirty="0" smtClean="0">
              <a:solidFill>
                <a:srgbClr val="000000"/>
              </a:solidFill>
              <a:latin typeface="Comic Sans MS" panose="030F0702030302020204" pitchFamily="66" charset="0"/>
            </a:endParaRPr>
          </a:p>
          <a:p>
            <a:pPr defTabSz="407526" hangingPunct="0">
              <a:lnSpc>
                <a:spcPct val="11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altLang="en-US" sz="4898" dirty="0" smtClean="0">
                <a:solidFill>
                  <a:srgbClr val="000000"/>
                </a:solidFill>
                <a:latin typeface="Comic Sans MS" panose="030F0702030302020204" pitchFamily="66" charset="0"/>
              </a:rPr>
              <a:t> </a:t>
            </a:r>
            <a:r>
              <a:rPr lang="en-GB" altLang="en-US" sz="4898" dirty="0">
                <a:solidFill>
                  <a:srgbClr val="000000"/>
                </a:solidFill>
                <a:latin typeface="Comic Sans MS" panose="030F0702030302020204" pitchFamily="66" charset="0"/>
              </a:rPr>
              <a:t>Amis.</a:t>
            </a:r>
          </a:p>
        </p:txBody>
      </p:sp>
      <p:pic>
        <p:nvPicPr>
          <p:cNvPr id="4" name="Picture 3" descr="photo"/>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952750" y="3724639"/>
            <a:ext cx="1200150" cy="1592722"/>
          </a:xfrm>
          <a:prstGeom prst="rect">
            <a:avLst/>
          </a:prstGeom>
        </p:spPr>
      </p:pic>
    </p:spTree>
    <p:extLst>
      <p:ext uri="{BB962C8B-B14F-4D97-AF65-F5344CB8AC3E}">
        <p14:creationId xmlns:p14="http://schemas.microsoft.com/office/powerpoint/2010/main" val="1932228119"/>
      </p:ext>
    </p:extLst>
  </p:cSld>
  <p:clrMapOvr>
    <a:masterClrMapping/>
  </p:clrMapOvr>
  <p:transition spd="med">
    <p:pull/>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seq concurrent="1" nextAc="seek">
              <p:cTn id="3" restart="whenNotActive" fill="hold" evtFilter="cancelBubble" nodeType="interactiveSeq">
                <p:stCondLst>
                  <p:cond evt="onClick" delay="0">
                    <p:tgtEl>
                      <p:spTgt spid="2"/>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p:cTn id="7" dur="1990" fill="hold"/>
                                        <p:tgtEl>
                                          <p:spTgt spid="2"/>
                                        </p:tgtEl>
                                      </p:cBhvr>
                                    </p:cmd>
                                  </p:childTnLst>
                                </p:cTn>
                              </p:par>
                            </p:childTnLst>
                          </p:cTn>
                        </p:par>
                      </p:childTnLst>
                    </p:cTn>
                  </p:par>
                </p:childTnLst>
              </p:cTn>
              <p:nextCondLst>
                <p:cond evt="onClick" delay="0">
                  <p:tgtEl>
                    <p:spTgt spid="2"/>
                  </p:tgtEl>
                </p:cond>
              </p:nextCondLst>
            </p:seq>
            <p:audio>
              <p:cMediaNode vol="80000">
                <p:cTn id="8" fill="hold" display="0">
                  <p:stCondLst>
                    <p:cond delay="indefinite"/>
                  </p:stCondLst>
                  <p:endCondLst>
                    <p:cond evt="onStopAudio" delay="0">
                      <p:tgtEl>
                        <p:sldTgt/>
                      </p:tgtEl>
                    </p:cond>
                  </p:endCondLst>
                </p:cTn>
                <p:tgtEl>
                  <p:spTgt spid="2"/>
                </p:tgtEl>
              </p:cMediaNode>
            </p:audio>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ree vector graphic: Book, Draft, Open, Read, Sketch ..."/>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0" y="457200"/>
            <a:ext cx="9255241" cy="5943600"/>
          </a:xfrm>
          <a:prstGeom prst="rect">
            <a:avLst/>
          </a:prstGeom>
        </p:spPr>
      </p:pic>
      <p:sp>
        <p:nvSpPr>
          <p:cNvPr id="7170" name="Text Box 1"/>
          <p:cNvSpPr txBox="1">
            <a:spLocks noChangeArrowheads="1"/>
          </p:cNvSpPr>
          <p:nvPr/>
        </p:nvSpPr>
        <p:spPr bwMode="auto">
          <a:xfrm>
            <a:off x="5257800" y="1406236"/>
            <a:ext cx="3311641" cy="827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9pPr>
          </a:lstStyle>
          <a:p>
            <a:pPr defTabSz="407526" hangingPunct="0">
              <a:lnSpc>
                <a:spcPct val="11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altLang="en-US" sz="3628" dirty="0">
                <a:solidFill>
                  <a:srgbClr val="000000"/>
                </a:solidFill>
                <a:latin typeface="Comic Sans MS" panose="030F0702030302020204" pitchFamily="66" charset="0"/>
              </a:rPr>
              <a:t>Il fait beau.</a:t>
            </a: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4981320" y="1406236"/>
            <a:ext cx="552960" cy="552960"/>
          </a:xfrm>
          <a:prstGeom prst="rect">
            <a:avLst/>
          </a:prstGeom>
        </p:spPr>
      </p:pic>
      <p:pic>
        <p:nvPicPr>
          <p:cNvPr id="3" name="Picture 2" descr="Free vector graphic: Day, Sun, Cloud, Summer, Sunny - Free ..."/>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1676400" y="1613740"/>
            <a:ext cx="2619120" cy="3132663"/>
          </a:xfrm>
          <a:prstGeom prst="rect">
            <a:avLst/>
          </a:prstGeom>
        </p:spPr>
      </p:pic>
      <p:sp>
        <p:nvSpPr>
          <p:cNvPr id="6" name="Text Box 1"/>
          <p:cNvSpPr txBox="1">
            <a:spLocks noChangeArrowheads="1"/>
          </p:cNvSpPr>
          <p:nvPr/>
        </p:nvSpPr>
        <p:spPr bwMode="auto">
          <a:xfrm>
            <a:off x="5534280" y="3336458"/>
            <a:ext cx="3059101" cy="980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9pPr>
          </a:lstStyle>
          <a:p>
            <a:pPr defTabSz="407526" hangingPunct="0">
              <a:lnSpc>
                <a:spcPct val="11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altLang="en-US" sz="3628" dirty="0">
                <a:solidFill>
                  <a:srgbClr val="000000"/>
                </a:solidFill>
                <a:latin typeface="Comic Sans MS" panose="030F0702030302020204" pitchFamily="66" charset="0"/>
              </a:rPr>
              <a:t>Le </a:t>
            </a:r>
            <a:r>
              <a:rPr lang="en-GB" altLang="en-US" sz="3628" dirty="0" err="1">
                <a:solidFill>
                  <a:srgbClr val="000000"/>
                </a:solidFill>
                <a:latin typeface="Comic Sans MS" panose="030F0702030302020204" pitchFamily="66" charset="0"/>
              </a:rPr>
              <a:t>soleil</a:t>
            </a:r>
            <a:r>
              <a:rPr lang="en-GB" altLang="en-US" sz="3628" dirty="0">
                <a:solidFill>
                  <a:srgbClr val="000000"/>
                </a:solidFill>
                <a:latin typeface="Comic Sans MS" panose="030F0702030302020204" pitchFamily="66" charset="0"/>
              </a:rPr>
              <a:t> </a:t>
            </a:r>
            <a:r>
              <a:rPr lang="en-GB" altLang="en-US" sz="3628" dirty="0" err="1">
                <a:solidFill>
                  <a:srgbClr val="000000"/>
                </a:solidFill>
                <a:latin typeface="Comic Sans MS" panose="030F0702030302020204" pitchFamily="66" charset="0"/>
              </a:rPr>
              <a:t>brille</a:t>
            </a:r>
            <a:r>
              <a:rPr lang="en-GB" altLang="en-US" sz="3628" dirty="0">
                <a:solidFill>
                  <a:srgbClr val="000000"/>
                </a:solidFill>
                <a:latin typeface="Comic Sans MS" panose="030F0702030302020204" pitchFamily="66" charset="0"/>
              </a:rPr>
              <a:t>.</a:t>
            </a:r>
          </a:p>
        </p:txBody>
      </p:sp>
      <p:pic>
        <p:nvPicPr>
          <p:cNvPr id="7"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4981320" y="3550298"/>
            <a:ext cx="552960" cy="552960"/>
          </a:xfrm>
          <a:prstGeom prst="rect">
            <a:avLst/>
          </a:prstGeom>
        </p:spPr>
      </p:pic>
    </p:spTree>
    <p:extLst>
      <p:ext uri="{BB962C8B-B14F-4D97-AF65-F5344CB8AC3E}">
        <p14:creationId xmlns:p14="http://schemas.microsoft.com/office/powerpoint/2010/main" val="2651858250"/>
      </p:ext>
    </p:extLst>
  </p:cSld>
  <p:clrMapOvr>
    <a:masterClrMapping/>
  </p:clrMapOvr>
  <p:transition spd="med">
    <p:pull/>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seq concurrent="1" nextAc="seek">
              <p:cTn id="3" restart="whenNotActive" fill="hold" evtFilter="cancelBubble" nodeType="interactiveSeq">
                <p:stCondLst>
                  <p:cond evt="onClick" delay="0">
                    <p:tgtEl>
                      <p:spTgt spid="4"/>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p:cTn id="7" dur="2942" fill="hold"/>
                                        <p:tgtEl>
                                          <p:spTgt spid="4"/>
                                        </p:tgtEl>
                                      </p:cBhvr>
                                    </p:cmd>
                                  </p:childTnLst>
                                </p:cTn>
                              </p:par>
                            </p:childTnLst>
                          </p:cTn>
                        </p:par>
                      </p:childTnLst>
                    </p:cTn>
                  </p:par>
                </p:childTnLst>
              </p:cTn>
              <p:nextCondLst>
                <p:cond evt="onClick" delay="0">
                  <p:tgtEl>
                    <p:spTgt spid="4"/>
                  </p:tgtEl>
                </p:cond>
              </p:nextCondLst>
            </p:seq>
            <p:audio>
              <p:cMediaNode vol="80000">
                <p:cTn id="8" fill="hold" display="0">
                  <p:stCondLst>
                    <p:cond delay="indefinite"/>
                  </p:stCondLst>
                  <p:endCondLst>
                    <p:cond evt="onStopAudio" delay="0">
                      <p:tgtEl>
                        <p:sldTgt/>
                      </p:tgtEl>
                    </p:cond>
                  </p:endCondLst>
                </p:cTn>
                <p:tgtEl>
                  <p:spTgt spid="4"/>
                </p:tgtEl>
              </p:cMediaNode>
            </p:audio>
            <p:seq concurrent="1" nextAc="seek">
              <p:cTn id="9" restart="whenNotActive" fill="hold" evtFilter="cancelBubble" nodeType="interactiveSeq">
                <p:stCondLst>
                  <p:cond evt="onClick" delay="0">
                    <p:tgtEl>
                      <p:spTgt spid="7"/>
                    </p:tgtEl>
                  </p:cond>
                </p:stCondLst>
                <p:endSync evt="end" delay="0">
                  <p:rtn val="all"/>
                </p:endSync>
                <p:childTnLst>
                  <p:par>
                    <p:cTn id="10" fill="hold">
                      <p:stCondLst>
                        <p:cond delay="0"/>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3347" fill="hold"/>
                                        <p:tgtEl>
                                          <p:spTgt spid="7"/>
                                        </p:tgtEl>
                                      </p:cBhvr>
                                    </p:cmd>
                                  </p:childTnLst>
                                </p:cTn>
                              </p:par>
                            </p:childTnLst>
                          </p:cTn>
                        </p:par>
                      </p:childTnLst>
                    </p:cTn>
                  </p:par>
                </p:childTnLst>
              </p:cTn>
              <p:nextCondLst>
                <p:cond evt="onClick" delay="0">
                  <p:tgtEl>
                    <p:spTgt spid="7"/>
                  </p:tgtEl>
                </p:cond>
              </p:nextCondLst>
            </p:seq>
            <p:audio>
              <p:cMediaNode vol="80000">
                <p:cTn id="14" fill="hold" display="0">
                  <p:stCondLst>
                    <p:cond delay="indefinite"/>
                  </p:stCondLst>
                  <p:endCondLst>
                    <p:cond evt="onStopAudio" delay="0">
                      <p:tgtEl>
                        <p:sldTgt/>
                      </p:tgtEl>
                    </p:cond>
                  </p:endCondLst>
                </p:cTn>
                <p:tgtEl>
                  <p:spTgt spid="7"/>
                </p:tgtEl>
              </p:cMediaNode>
            </p:audio>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 Box 1"/>
          <p:cNvSpPr txBox="1">
            <a:spLocks noChangeArrowheads="1"/>
          </p:cNvSpPr>
          <p:nvPr/>
        </p:nvSpPr>
        <p:spPr bwMode="auto">
          <a:xfrm>
            <a:off x="1306081" y="5388840"/>
            <a:ext cx="6694560" cy="13651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9pPr>
          </a:lstStyle>
          <a:p>
            <a:pPr defTabSz="407526" hangingPunct="0">
              <a:lnSpc>
                <a:spcPct val="11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altLang="en-US" sz="3628" dirty="0">
                <a:solidFill>
                  <a:srgbClr val="FF0000"/>
                </a:solidFill>
                <a:latin typeface="Comic Sans MS" panose="030F0702030302020204" pitchFamily="66" charset="0"/>
              </a:rPr>
              <a:t>       Le petit cheval noir</a:t>
            </a:r>
            <a:r>
              <a:rPr lang="en-GB" altLang="en-US" sz="3628" dirty="0">
                <a:solidFill>
                  <a:srgbClr val="000000"/>
                </a:solidFill>
                <a:latin typeface="Comic Sans MS" panose="030F0702030302020204" pitchFamily="66" charset="0"/>
              </a:rPr>
              <a:t>          se </a:t>
            </a:r>
            <a:r>
              <a:rPr lang="en-GB" altLang="en-US" sz="3628" dirty="0" err="1">
                <a:solidFill>
                  <a:srgbClr val="000000"/>
                </a:solidFill>
                <a:latin typeface="Comic Sans MS" panose="030F0702030302020204" pitchFamily="66" charset="0"/>
              </a:rPr>
              <a:t>promène</a:t>
            </a:r>
            <a:r>
              <a:rPr lang="en-GB" altLang="en-US" sz="3628" dirty="0">
                <a:solidFill>
                  <a:srgbClr val="000000"/>
                </a:solidFill>
                <a:latin typeface="Comic Sans MS" panose="030F0702030302020204" pitchFamily="66" charset="0"/>
              </a:rPr>
              <a:t> </a:t>
            </a:r>
            <a:r>
              <a:rPr lang="en-GB" altLang="en-US" sz="3628" dirty="0" err="1">
                <a:solidFill>
                  <a:srgbClr val="000000"/>
                </a:solidFill>
                <a:latin typeface="Comic Sans MS" panose="030F0702030302020204" pitchFamily="66" charset="0"/>
              </a:rPr>
              <a:t>dans</a:t>
            </a:r>
            <a:r>
              <a:rPr lang="en-GB" altLang="en-US" sz="3628" dirty="0">
                <a:solidFill>
                  <a:srgbClr val="000000"/>
                </a:solidFill>
                <a:latin typeface="Comic Sans MS" panose="030F0702030302020204" pitchFamily="66" charset="0"/>
              </a:rPr>
              <a:t> les champs.</a:t>
            </a:r>
          </a:p>
        </p:txBody>
      </p:sp>
      <p:pic>
        <p:nvPicPr>
          <p:cNvPr id="11267"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5281" y="2612521"/>
            <a:ext cx="4510080" cy="24494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1268"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265921" y="2122920"/>
            <a:ext cx="2939040" cy="22867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1269" name="AutoShape 4"/>
          <p:cNvSpPr>
            <a:spLocks noChangeArrowheads="1"/>
          </p:cNvSpPr>
          <p:nvPr/>
        </p:nvSpPr>
        <p:spPr bwMode="auto">
          <a:xfrm>
            <a:off x="7848600" y="360"/>
            <a:ext cx="1132681" cy="990239"/>
          </a:xfrm>
          <a:prstGeom prst="sun">
            <a:avLst>
              <a:gd name="adj" fmla="val 25000"/>
            </a:avLst>
          </a:prstGeom>
          <a:solidFill>
            <a:srgbClr val="FFFF00"/>
          </a:solidFill>
          <a:ln w="9360">
            <a:solidFill>
              <a:srgbClr val="FFFF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defTabSz="407526" hangingPunct="0">
              <a:lnSpc>
                <a:spcPct val="38000"/>
              </a:lnSpc>
              <a:buClr>
                <a:srgbClr val="000000"/>
              </a:buClr>
              <a:buSzPct val="45000"/>
            </a:pPr>
            <a:endParaRPr lang="en-US" altLang="en-US" sz="1633">
              <a:solidFill>
                <a:srgbClr val="FFFFFF"/>
              </a:solidFill>
              <a:latin typeface="Arial" panose="020B0604020202020204" pitchFamily="34" charset="0"/>
              <a:cs typeface="Lucida Sans Unicode" panose="020B0602030504020204" pitchFamily="34" charset="0"/>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317030" y="2612521"/>
            <a:ext cx="552960" cy="552960"/>
          </a:xfrm>
          <a:prstGeom prst="rect">
            <a:avLst/>
          </a:prstGeom>
        </p:spPr>
      </p:pic>
      <p:sp>
        <p:nvSpPr>
          <p:cNvPr id="7" name="Rounded Rectangular Callout 6"/>
          <p:cNvSpPr/>
          <p:nvPr/>
        </p:nvSpPr>
        <p:spPr bwMode="auto">
          <a:xfrm>
            <a:off x="6096000" y="1442890"/>
            <a:ext cx="2781372" cy="1169631"/>
          </a:xfrm>
          <a:prstGeom prst="wedgeRoundRectCallout">
            <a:avLst>
              <a:gd name="adj1" fmla="val 50981"/>
              <a:gd name="adj2" fmla="val 101926"/>
              <a:gd name="adj3" fmla="val 16667"/>
            </a:avLst>
          </a:prstGeom>
          <a:solidFill>
            <a:srgbClr val="A7FBA3">
              <a:alpha val="63137"/>
            </a:srgbClr>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Say with me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a:t>
            </a:r>
            <a:r>
              <a:rPr kumimoji="0" lang="en-US" sz="2400" b="0" i="0" u="none" strike="noStrike" cap="none" normalizeH="0" baseline="0" dirty="0" smtClean="0">
                <a:ln>
                  <a:noFill/>
                </a:ln>
                <a:solidFill>
                  <a:srgbClr val="FF0000"/>
                </a:solidFill>
                <a:effectLst/>
                <a:latin typeface="Arial" charset="0"/>
              </a:rPr>
              <a:t>Le petit cheval noir”</a:t>
            </a:r>
            <a:endParaRPr kumimoji="0" lang="en-GB" sz="2400" b="0" i="0" u="none" strike="noStrike" cap="none" normalizeH="0" baseline="0" dirty="0" smtClean="0">
              <a:ln>
                <a:noFill/>
              </a:ln>
              <a:solidFill>
                <a:schemeClr val="tx1"/>
              </a:solidFill>
              <a:effectLst/>
              <a:latin typeface="Arial" charset="0"/>
            </a:endParaRPr>
          </a:p>
        </p:txBody>
      </p:sp>
      <p:pic>
        <p:nvPicPr>
          <p:cNvPr id="3"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7521966" y="2760012"/>
            <a:ext cx="609600" cy="609600"/>
          </a:xfrm>
          <a:prstGeom prst="rect">
            <a:avLst/>
          </a:prstGeom>
        </p:spPr>
      </p:pic>
    </p:spTree>
    <p:extLst>
      <p:ext uri="{BB962C8B-B14F-4D97-AF65-F5344CB8AC3E}">
        <p14:creationId xmlns:p14="http://schemas.microsoft.com/office/powerpoint/2010/main" val="150649058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mediacall" presetSubtype="0" fill="hold" nodeType="withEffect">
                                  <p:stCondLst>
                                    <p:cond delay="0"/>
                                  </p:stCondLst>
                                  <p:childTnLst>
                                    <p:cmd type="call" cmd="playFrom(0.0)">
                                      <p:cBhvr>
                                        <p:cTn id="8" dur="4753"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2"/>
                    </p:tgtEl>
                  </p:cond>
                </p:stCondLst>
                <p:endSync evt="end" delay="0">
                  <p:rtn val="all"/>
                </p:endSync>
                <p:childTnLst>
                  <p:par>
                    <p:cTn id="10" fill="hold">
                      <p:stCondLst>
                        <p:cond delay="0"/>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6448" fill="hold"/>
                                        <p:tgtEl>
                                          <p:spTgt spid="2"/>
                                        </p:tgtEl>
                                      </p:cBhvr>
                                    </p:cmd>
                                  </p:childTnLst>
                                </p:cTn>
                              </p:par>
                            </p:childTnLst>
                          </p:cTn>
                        </p:par>
                      </p:childTnLst>
                    </p:cTn>
                  </p:par>
                </p:childTnLst>
              </p:cTn>
              <p:nextCondLst>
                <p:cond evt="onClick" delay="0">
                  <p:tgtEl>
                    <p:spTgt spid="2"/>
                  </p:tgtEl>
                </p:cond>
              </p:nextCondLst>
            </p:seq>
            <p:audio>
              <p:cMediaNode vol="80000">
                <p:cTn id="14" fill="hold" display="0">
                  <p:stCondLst>
                    <p:cond delay="indefinite"/>
                  </p:stCondLst>
                  <p:endCondLst>
                    <p:cond evt="onStopAudio" delay="0">
                      <p:tgtEl>
                        <p:sldTgt/>
                      </p:tgtEl>
                    </p:cond>
                  </p:endCondLst>
                </p:cTn>
                <p:tgtEl>
                  <p:spTgt spid="2"/>
                </p:tgtEl>
              </p:cMediaNode>
            </p:audio>
            <p:seq concurrent="1" nextAc="seek">
              <p:cTn id="15" restart="whenNotActive" fill="hold" evtFilter="cancelBubble" nodeType="interactiveSeq">
                <p:stCondLst>
                  <p:cond evt="onClick" delay="0">
                    <p:tgtEl>
                      <p:spTgt spid="3"/>
                    </p:tgtEl>
                  </p:cond>
                </p:stCondLst>
                <p:endSync evt="end" delay="0">
                  <p:rtn val="all"/>
                </p:endSync>
                <p:childTnLst>
                  <p:par>
                    <p:cTn id="16" fill="hold">
                      <p:stCondLst>
                        <p:cond delay="0"/>
                      </p:stCondLst>
                      <p:childTnLst>
                        <p:par>
                          <p:cTn id="17" fill="hold">
                            <p:stCondLst>
                              <p:cond delay="0"/>
                            </p:stCondLst>
                            <p:childTnLst>
                              <p:par>
                                <p:cTn id="18" presetID="1" presetClass="mediacall" presetSubtype="0" fill="hold" nodeType="clickEffect">
                                  <p:stCondLst>
                                    <p:cond delay="0"/>
                                  </p:stCondLst>
                                  <p:childTnLst>
                                    <p:cmd type="call" cmd="playFrom(0.0)">
                                      <p:cBhvr>
                                        <p:cTn id="19" dur="4753" fill="hold"/>
                                        <p:tgtEl>
                                          <p:spTgt spid="3"/>
                                        </p:tgtEl>
                                      </p:cBhvr>
                                    </p:cmd>
                                  </p:childTnLst>
                                </p:cTn>
                              </p:par>
                            </p:childTnLst>
                          </p:cTn>
                        </p:par>
                      </p:childTnLst>
                    </p:cTn>
                  </p:par>
                </p:childTnLst>
              </p:cTn>
              <p:nextCondLst>
                <p:cond evt="onClick" delay="0">
                  <p:tgtEl>
                    <p:spTgt spid="3"/>
                  </p:tgtEl>
                </p:cond>
              </p:nextCondLst>
            </p:seq>
            <p:audio>
              <p:cMediaNode vol="80000">
                <p:cTn id="20" fill="hold" display="0">
                  <p:stCondLst>
                    <p:cond delay="indefinite"/>
                  </p:stCondLst>
                  <p:endCondLst>
                    <p:cond evt="onStopAudio" delay="0">
                      <p:tgtEl>
                        <p:sldTgt/>
                      </p:tgtEl>
                    </p:cond>
                  </p:endCondLst>
                </p:cTn>
                <p:tgtEl>
                  <p:spTgt spid="3"/>
                </p:tgtEl>
              </p:cMediaNode>
            </p:audio>
          </p:childTnLst>
        </p:cTn>
      </p:par>
    </p:tnLst>
    <p:bldLst>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 Box 1"/>
          <p:cNvSpPr txBox="1">
            <a:spLocks noChangeArrowheads="1"/>
          </p:cNvSpPr>
          <p:nvPr/>
        </p:nvSpPr>
        <p:spPr bwMode="auto">
          <a:xfrm>
            <a:off x="1306081" y="5388840"/>
            <a:ext cx="6531840" cy="13651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9pPr>
          </a:lstStyle>
          <a:p>
            <a:pPr defTabSz="407526" hangingPunct="0">
              <a:lnSpc>
                <a:spcPct val="11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altLang="en-US" sz="3628">
                <a:solidFill>
                  <a:srgbClr val="000000"/>
                </a:solidFill>
                <a:latin typeface="Comic Sans MS" panose="030F0702030302020204" pitchFamily="66" charset="0"/>
              </a:rPr>
              <a:t>Il voit un beau pommier avec une grosse pomme rouge.</a:t>
            </a:r>
          </a:p>
        </p:txBody>
      </p:sp>
      <p:pic>
        <p:nvPicPr>
          <p:cNvPr id="1331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39040" y="667081"/>
            <a:ext cx="5823959" cy="45590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3316"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61601" y="2285641"/>
            <a:ext cx="1795680" cy="130608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3317" name="Freeform 4"/>
          <p:cNvSpPr>
            <a:spLocks noChangeArrowheads="1"/>
          </p:cNvSpPr>
          <p:nvPr/>
        </p:nvSpPr>
        <p:spPr bwMode="auto">
          <a:xfrm>
            <a:off x="5104801" y="2199241"/>
            <a:ext cx="252000" cy="283680"/>
          </a:xfrm>
          <a:custGeom>
            <a:avLst/>
            <a:gdLst>
              <a:gd name="T0" fmla="*/ 0 w 771"/>
              <a:gd name="T1" fmla="*/ 0 h 867"/>
              <a:gd name="T2" fmla="*/ 69543 w 771"/>
              <a:gd name="T3" fmla="*/ 173502 h 867"/>
              <a:gd name="T4" fmla="*/ 242860 w 771"/>
              <a:gd name="T5" fmla="*/ 173502 h 867"/>
              <a:gd name="T6" fmla="*/ 277452 w 771"/>
              <a:gd name="T7" fmla="*/ 312376 h 867"/>
              <a:gd name="T8" fmla="*/ 0 w 771"/>
              <a:gd name="T9" fmla="*/ 0 h 8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1" h="867">
                <a:moveTo>
                  <a:pt x="0" y="0"/>
                </a:moveTo>
                <a:lnTo>
                  <a:pt x="193" y="481"/>
                </a:lnTo>
                <a:lnTo>
                  <a:pt x="674" y="481"/>
                </a:lnTo>
                <a:lnTo>
                  <a:pt x="770" y="866"/>
                </a:lnTo>
                <a:lnTo>
                  <a:pt x="0" y="0"/>
                </a:lnTo>
              </a:path>
            </a:pathLst>
          </a:custGeom>
          <a:solidFill>
            <a:srgbClr val="00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defTabSz="407526" eaLnBrk="0" hangingPunct="0"/>
            <a:endParaRPr lang="en-GB" sz="1633">
              <a:solidFill>
                <a:srgbClr val="FFFFFF"/>
              </a:solidFill>
              <a:latin typeface="Arial" panose="020B0604020202020204" pitchFamily="34" charset="0"/>
              <a:cs typeface="Lucida Sans Unicode" panose="020B0602030504020204" pitchFamily="34" charset="0"/>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04800" y="3038761"/>
            <a:ext cx="552960" cy="552960"/>
          </a:xfrm>
          <a:prstGeom prst="rect">
            <a:avLst/>
          </a:prstGeom>
        </p:spPr>
      </p:pic>
    </p:spTree>
    <p:extLst>
      <p:ext uri="{BB962C8B-B14F-4D97-AF65-F5344CB8AC3E}">
        <p14:creationId xmlns:p14="http://schemas.microsoft.com/office/powerpoint/2010/main" val="3673332923"/>
      </p:ext>
    </p:extLst>
  </p:cSld>
  <p:clrMapOvr>
    <a:masterClrMapping/>
  </p:clrMapOvr>
  <p:transition spd="med">
    <p:pull/>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seq concurrent="1" nextAc="seek">
              <p:cTn id="3" restart="whenNotActive" fill="hold" evtFilter="cancelBubble" nodeType="interactiveSeq">
                <p:stCondLst>
                  <p:cond evt="onClick" delay="0">
                    <p:tgtEl>
                      <p:spTgt spid="2"/>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p:cTn id="7" dur="6866" fill="hold"/>
                                        <p:tgtEl>
                                          <p:spTgt spid="2"/>
                                        </p:tgtEl>
                                      </p:cBhvr>
                                    </p:cmd>
                                  </p:childTnLst>
                                </p:cTn>
                              </p:par>
                            </p:childTnLst>
                          </p:cTn>
                        </p:par>
                      </p:childTnLst>
                    </p:cTn>
                  </p:par>
                </p:childTnLst>
              </p:cTn>
              <p:nextCondLst>
                <p:cond evt="onClick" delay="0">
                  <p:tgtEl>
                    <p:spTgt spid="2"/>
                  </p:tgtEl>
                </p:cond>
              </p:nextCondLst>
            </p:seq>
            <p:audio>
              <p:cMediaNode vol="80000">
                <p:cTn id="8" fill="hold" display="0">
                  <p:stCondLst>
                    <p:cond delay="indefinite"/>
                  </p:stCondLst>
                  <p:endCondLst>
                    <p:cond evt="onStopAudio" delay="0">
                      <p:tgtEl>
                        <p:sldTgt/>
                      </p:tgtEl>
                    </p:cond>
                  </p:endCondLst>
                </p:cTn>
                <p:tgtEl>
                  <p:spTgt spid="2"/>
                </p:tgtEl>
              </p:cMediaNode>
            </p:audio>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8880" y="2939401"/>
            <a:ext cx="4510080" cy="19713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3" name="Text Box 2"/>
          <p:cNvSpPr txBox="1">
            <a:spLocks noChangeArrowheads="1"/>
          </p:cNvSpPr>
          <p:nvPr/>
        </p:nvSpPr>
        <p:spPr bwMode="auto">
          <a:xfrm>
            <a:off x="1" y="4735081"/>
            <a:ext cx="9144000" cy="2018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9pPr>
          </a:lstStyle>
          <a:p>
            <a:pPr defTabSz="407526" hangingPunct="0">
              <a:lnSpc>
                <a:spcPct val="11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en-GB" altLang="en-US" sz="3628" dirty="0">
                <a:solidFill>
                  <a:srgbClr val="000000"/>
                </a:solidFill>
                <a:latin typeface="Comic Sans MS" panose="030F0702030302020204" pitchFamily="66" charset="0"/>
              </a:rPr>
              <a:t>      «Oh» </a:t>
            </a:r>
            <a:r>
              <a:rPr lang="en-GB" altLang="en-US" sz="3628" dirty="0" err="1">
                <a:solidFill>
                  <a:srgbClr val="000000"/>
                </a:solidFill>
                <a:latin typeface="Comic Sans MS" panose="030F0702030302020204" pitchFamily="66" charset="0"/>
              </a:rPr>
              <a:t>dit</a:t>
            </a:r>
            <a:r>
              <a:rPr lang="en-GB" altLang="en-US" sz="3628" dirty="0">
                <a:solidFill>
                  <a:srgbClr val="000000"/>
                </a:solidFill>
                <a:latin typeface="Comic Sans MS" panose="030F0702030302020204" pitchFamily="66" charset="0"/>
              </a:rPr>
              <a:t> le petit cheval noir, «</a:t>
            </a:r>
            <a:r>
              <a:rPr lang="en-GB" altLang="en-US" sz="3628" dirty="0" err="1">
                <a:solidFill>
                  <a:srgbClr val="000000"/>
                </a:solidFill>
                <a:latin typeface="Comic Sans MS" panose="030F0702030302020204" pitchFamily="66" charset="0"/>
              </a:rPr>
              <a:t>quelle</a:t>
            </a:r>
            <a:r>
              <a:rPr lang="en-GB" altLang="en-US" sz="3628" dirty="0">
                <a:solidFill>
                  <a:srgbClr val="000000"/>
                </a:solidFill>
                <a:latin typeface="Comic Sans MS" panose="030F0702030302020204" pitchFamily="66" charset="0"/>
              </a:rPr>
              <a:t> belle </a:t>
            </a:r>
            <a:r>
              <a:rPr lang="en-GB" altLang="en-US" sz="3628" dirty="0" err="1">
                <a:solidFill>
                  <a:srgbClr val="000000"/>
                </a:solidFill>
                <a:latin typeface="Comic Sans MS" panose="030F0702030302020204" pitchFamily="66" charset="0"/>
              </a:rPr>
              <a:t>pomme</a:t>
            </a:r>
            <a:r>
              <a:rPr lang="en-GB" altLang="en-US" sz="3628" dirty="0">
                <a:solidFill>
                  <a:srgbClr val="000000"/>
                </a:solidFill>
                <a:latin typeface="Comic Sans MS" panose="030F0702030302020204" pitchFamily="66" charset="0"/>
              </a:rPr>
              <a:t> rouge.  Je </a:t>
            </a:r>
            <a:r>
              <a:rPr lang="en-GB" altLang="en-US" sz="3628" dirty="0" err="1">
                <a:solidFill>
                  <a:srgbClr val="000000"/>
                </a:solidFill>
                <a:latin typeface="Comic Sans MS" panose="030F0702030302020204" pitchFamily="66" charset="0"/>
              </a:rPr>
              <a:t>voudrais</a:t>
            </a:r>
            <a:r>
              <a:rPr lang="en-GB" altLang="en-US" sz="3628" dirty="0">
                <a:solidFill>
                  <a:srgbClr val="000000"/>
                </a:solidFill>
                <a:latin typeface="Comic Sans MS" panose="030F0702030302020204" pitchFamily="66" charset="0"/>
              </a:rPr>
              <a:t> </a:t>
            </a:r>
            <a:r>
              <a:rPr lang="en-GB" altLang="en-US" sz="3628" dirty="0" err="1">
                <a:solidFill>
                  <a:srgbClr val="000000"/>
                </a:solidFill>
                <a:latin typeface="Comic Sans MS" panose="030F0702030302020204" pitchFamily="66" charset="0"/>
              </a:rPr>
              <a:t>bien</a:t>
            </a:r>
            <a:r>
              <a:rPr lang="en-GB" altLang="en-US" sz="3628" dirty="0">
                <a:solidFill>
                  <a:srgbClr val="000000"/>
                </a:solidFill>
                <a:latin typeface="Comic Sans MS" panose="030F0702030302020204" pitchFamily="66" charset="0"/>
              </a:rPr>
              <a:t> manger la belle </a:t>
            </a:r>
            <a:r>
              <a:rPr lang="en-GB" altLang="en-US" sz="3628" dirty="0" err="1">
                <a:solidFill>
                  <a:srgbClr val="000000"/>
                </a:solidFill>
                <a:latin typeface="Comic Sans MS" panose="030F0702030302020204" pitchFamily="66" charset="0"/>
              </a:rPr>
              <a:t>pomme</a:t>
            </a:r>
            <a:r>
              <a:rPr lang="en-GB" altLang="en-US" sz="3628" dirty="0">
                <a:solidFill>
                  <a:srgbClr val="000000"/>
                </a:solidFill>
                <a:latin typeface="Comic Sans MS" panose="030F0702030302020204" pitchFamily="66" charset="0"/>
              </a:rPr>
              <a:t> rouge.»</a:t>
            </a:r>
          </a:p>
        </p:txBody>
      </p:sp>
      <p:pic>
        <p:nvPicPr>
          <p:cNvPr id="1536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02480" y="2113372"/>
            <a:ext cx="2939040" cy="22867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5365" name="AutoShape 4"/>
          <p:cNvSpPr>
            <a:spLocks noChangeArrowheads="1"/>
          </p:cNvSpPr>
          <p:nvPr/>
        </p:nvSpPr>
        <p:spPr bwMode="auto">
          <a:xfrm>
            <a:off x="8327521" y="361"/>
            <a:ext cx="653760" cy="653760"/>
          </a:xfrm>
          <a:prstGeom prst="sun">
            <a:avLst>
              <a:gd name="adj" fmla="val 25000"/>
            </a:avLst>
          </a:prstGeom>
          <a:solidFill>
            <a:srgbClr val="FFFF00"/>
          </a:solidFill>
          <a:ln w="9360">
            <a:solidFill>
              <a:srgbClr val="FFFF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defTabSz="407526" hangingPunct="0">
              <a:lnSpc>
                <a:spcPct val="38000"/>
              </a:lnSpc>
              <a:buClr>
                <a:srgbClr val="000000"/>
              </a:buClr>
              <a:buSzPct val="45000"/>
            </a:pPr>
            <a:endParaRPr lang="en-US" altLang="en-US" sz="1633">
              <a:solidFill>
                <a:srgbClr val="FFFFFF"/>
              </a:solidFill>
              <a:latin typeface="Arial" panose="020B0604020202020204" pitchFamily="34" charset="0"/>
              <a:cs typeface="Lucida Sans Unicode" panose="020B0602030504020204" pitchFamily="34" charset="0"/>
            </a:endParaRPr>
          </a:p>
        </p:txBody>
      </p:sp>
      <p:sp>
        <p:nvSpPr>
          <p:cNvPr id="15366" name="AutoShape 5"/>
          <p:cNvSpPr>
            <a:spLocks noChangeArrowheads="1"/>
          </p:cNvSpPr>
          <p:nvPr/>
        </p:nvSpPr>
        <p:spPr bwMode="auto">
          <a:xfrm flipH="1">
            <a:off x="816481" y="327241"/>
            <a:ext cx="3265920" cy="1470240"/>
          </a:xfrm>
          <a:prstGeom prst="wedgeEllipseCallout">
            <a:avLst>
              <a:gd name="adj1" fmla="val -22074"/>
              <a:gd name="adj2" fmla="val 104505"/>
            </a:avLst>
          </a:prstGeom>
          <a:solidFill>
            <a:srgbClr val="FFFF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8" tIns="42452" rIns="81638" bIns="42452" anchor="ctr"/>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9pPr>
          </a:lstStyle>
          <a:p>
            <a:pPr defTabSz="407526" hangingPunct="0">
              <a:lnSpc>
                <a:spcPct val="100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altLang="en-US" sz="1633">
                <a:solidFill>
                  <a:srgbClr val="000000"/>
                </a:solidFill>
                <a:latin typeface="Comic Sans MS" panose="030F0702030302020204" pitchFamily="66" charset="0"/>
              </a:rPr>
              <a:t>Oh, quelle belle pomme</a:t>
            </a:r>
          </a:p>
          <a:p>
            <a:pPr defTabSz="407526" hangingPunct="0">
              <a:lnSpc>
                <a:spcPct val="100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altLang="en-US" sz="1633">
                <a:solidFill>
                  <a:srgbClr val="000000"/>
                </a:solidFill>
                <a:latin typeface="Comic Sans MS" panose="030F0702030302020204" pitchFamily="66" charset="0"/>
              </a:rPr>
              <a:t> rouge.</a:t>
            </a:r>
          </a:p>
          <a:p>
            <a:pPr defTabSz="407526" hangingPunct="0">
              <a:lnSpc>
                <a:spcPct val="100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altLang="en-US" sz="1633">
                <a:solidFill>
                  <a:srgbClr val="000000"/>
                </a:solidFill>
                <a:latin typeface="Comic Sans MS" panose="030F0702030302020204" pitchFamily="66" charset="0"/>
              </a:rPr>
              <a:t>  Je voudrais bien manger</a:t>
            </a:r>
          </a:p>
          <a:p>
            <a:pPr defTabSz="407526" hangingPunct="0">
              <a:lnSpc>
                <a:spcPct val="100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altLang="en-US" sz="1633">
                <a:solidFill>
                  <a:srgbClr val="000000"/>
                </a:solidFill>
                <a:latin typeface="Comic Sans MS" panose="030F0702030302020204" pitchFamily="66" charset="0"/>
              </a:rPr>
              <a:t> la belle pomme rouge.</a:t>
            </a:r>
          </a:p>
        </p:txBody>
      </p:sp>
      <p:sp>
        <p:nvSpPr>
          <p:cNvPr id="15367" name="Text Box 6"/>
          <p:cNvSpPr txBox="1">
            <a:spLocks noChangeArrowheads="1"/>
          </p:cNvSpPr>
          <p:nvPr/>
        </p:nvSpPr>
        <p:spPr bwMode="auto">
          <a:xfrm>
            <a:off x="979200" y="816841"/>
            <a:ext cx="2286720" cy="315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defTabSz="407526" hangingPunct="0">
              <a:lnSpc>
                <a:spcPct val="38000"/>
              </a:lnSpc>
              <a:buClr>
                <a:srgbClr val="000000"/>
              </a:buClr>
              <a:buSzPct val="45000"/>
            </a:pPr>
            <a:endParaRPr lang="en-US" altLang="en-US" sz="1633">
              <a:solidFill>
                <a:srgbClr val="FFFFFF"/>
              </a:solidFill>
              <a:latin typeface="Arial" panose="020B0604020202020204" pitchFamily="34" charset="0"/>
              <a:cs typeface="Lucida Sans Unicode" panose="020B0602030504020204" pitchFamily="34" charset="0"/>
            </a:endParaRPr>
          </a:p>
        </p:txBody>
      </p:sp>
      <p:sp>
        <p:nvSpPr>
          <p:cNvPr id="15368" name="Text Box 7"/>
          <p:cNvSpPr txBox="1">
            <a:spLocks noChangeArrowheads="1"/>
          </p:cNvSpPr>
          <p:nvPr/>
        </p:nvSpPr>
        <p:spPr bwMode="auto">
          <a:xfrm>
            <a:off x="1095536" y="591275"/>
            <a:ext cx="2430720" cy="816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defTabSz="407526" hangingPunct="0">
              <a:lnSpc>
                <a:spcPct val="38000"/>
              </a:lnSpc>
              <a:buClr>
                <a:srgbClr val="000000"/>
              </a:buClr>
              <a:buSzPct val="45000"/>
            </a:pPr>
            <a:endParaRPr lang="en-US" altLang="en-US" sz="1633">
              <a:solidFill>
                <a:srgbClr val="FFFFFF"/>
              </a:solidFill>
              <a:latin typeface="Arial" panose="020B0604020202020204" pitchFamily="34" charset="0"/>
              <a:cs typeface="Lucida Sans Unicode" panose="020B0602030504020204" pitchFamily="34" charset="0"/>
            </a:endParaRPr>
          </a:p>
        </p:txBody>
      </p:sp>
      <p:pic>
        <p:nvPicPr>
          <p:cNvPr id="15369"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62719" y="33481"/>
            <a:ext cx="1143361" cy="7833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88366" y="3019788"/>
            <a:ext cx="552960" cy="552960"/>
          </a:xfrm>
          <a:prstGeom prst="rect">
            <a:avLst/>
          </a:prstGeom>
        </p:spPr>
      </p:pic>
      <p:sp>
        <p:nvSpPr>
          <p:cNvPr id="11" name="Rounded Rectangular Callout 10"/>
          <p:cNvSpPr/>
          <p:nvPr/>
        </p:nvSpPr>
        <p:spPr bwMode="auto">
          <a:xfrm>
            <a:off x="6199909" y="2572394"/>
            <a:ext cx="2781372" cy="1169631"/>
          </a:xfrm>
          <a:prstGeom prst="wedgeRoundRectCallout">
            <a:avLst>
              <a:gd name="adj1" fmla="val 50981"/>
              <a:gd name="adj2" fmla="val 101926"/>
              <a:gd name="adj3" fmla="val 16667"/>
            </a:avLst>
          </a:prstGeom>
          <a:solidFill>
            <a:srgbClr val="A7FBA3">
              <a:alpha val="63137"/>
            </a:srgbClr>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1400" dirty="0" smtClean="0"/>
          </a:p>
          <a:p>
            <a:pPr marL="0" marR="0" indent="0" algn="ctr" defTabSz="914400" rtl="0" eaLnBrk="1" fontAlgn="base" latinLnBrk="0" hangingPunct="1">
              <a:lnSpc>
                <a:spcPct val="100000"/>
              </a:lnSpc>
              <a:spcBef>
                <a:spcPct val="0"/>
              </a:spcBef>
              <a:spcAft>
                <a:spcPct val="0"/>
              </a:spcAft>
              <a:buClrTx/>
              <a:buSzTx/>
              <a:buFontTx/>
              <a:buNone/>
              <a:tabLst/>
            </a:pPr>
            <a:r>
              <a:rPr lang="en-US" sz="2000" dirty="0" smtClean="0"/>
              <a:t>What do you think the </a:t>
            </a:r>
          </a:p>
          <a:p>
            <a:pPr marL="0" marR="0" indent="0" algn="ctr" defTabSz="914400" rtl="0" eaLnBrk="1" fontAlgn="base" latinLnBrk="0" hangingPunct="1">
              <a:lnSpc>
                <a:spcPct val="100000"/>
              </a:lnSpc>
              <a:spcBef>
                <a:spcPct val="0"/>
              </a:spcBef>
              <a:spcAft>
                <a:spcPct val="0"/>
              </a:spcAft>
              <a:buClrTx/>
              <a:buSzTx/>
              <a:buFontTx/>
              <a:buNone/>
              <a:tabLst/>
            </a:pPr>
            <a:r>
              <a:rPr lang="en-US" sz="2000" dirty="0" smtClean="0"/>
              <a:t>horse wants to eat?</a:t>
            </a:r>
            <a:endParaRPr kumimoji="0" lang="en-US" sz="2000" b="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charset="0"/>
            </a:endParaRPr>
          </a:p>
        </p:txBody>
      </p:sp>
      <p:sp>
        <p:nvSpPr>
          <p:cNvPr id="3" name="Rectangle 2"/>
          <p:cNvSpPr/>
          <p:nvPr/>
        </p:nvSpPr>
        <p:spPr>
          <a:xfrm rot="10800000">
            <a:off x="6458684" y="3403471"/>
            <a:ext cx="2952873" cy="338554"/>
          </a:xfrm>
          <a:prstGeom prst="rect">
            <a:avLst/>
          </a:prstGeom>
        </p:spPr>
        <p:txBody>
          <a:bodyPr wrap="square">
            <a:spAutoFit/>
          </a:bodyPr>
          <a:lstStyle/>
          <a:p>
            <a:r>
              <a:rPr lang="en-US" sz="1600" dirty="0" smtClean="0">
                <a:solidFill>
                  <a:srgbClr val="FF0000"/>
                </a:solidFill>
              </a:rPr>
              <a:t>Answer: the red apple</a:t>
            </a:r>
            <a:endParaRPr lang="en-GB" sz="1600" dirty="0"/>
          </a:p>
        </p:txBody>
      </p:sp>
    </p:spTree>
    <p:extLst>
      <p:ext uri="{BB962C8B-B14F-4D97-AF65-F5344CB8AC3E}">
        <p14:creationId xmlns:p14="http://schemas.microsoft.com/office/powerpoint/2010/main" val="151026964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
                    </p:tgtEl>
                  </p:cond>
                </p:stCondLst>
                <p:endSync evt="end" delay="0">
                  <p:rtn val="all"/>
                </p:endSync>
                <p:childTnLst>
                  <p:par>
                    <p:cTn id="12" fill="hold">
                      <p:stCondLst>
                        <p:cond delay="0"/>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11069" fill="hold"/>
                                        <p:tgtEl>
                                          <p:spTgt spid="2"/>
                                        </p:tgtEl>
                                      </p:cBhvr>
                                    </p:cmd>
                                  </p:childTnLst>
                                </p:cTn>
                              </p:par>
                            </p:childTnLst>
                          </p:cTn>
                        </p:par>
                      </p:childTnLst>
                    </p:cTn>
                  </p:par>
                </p:childTnLst>
              </p:cTn>
              <p:nextCondLst>
                <p:cond evt="onClick" delay="0">
                  <p:tgtEl>
                    <p:spTgt spid="2"/>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11" grpId="0" animBg="1"/>
      <p:bldP spid="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361"/>
            <a:ext cx="5061600" cy="489888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7411" name="Text Box 2"/>
          <p:cNvSpPr txBox="1">
            <a:spLocks noChangeArrowheads="1"/>
          </p:cNvSpPr>
          <p:nvPr/>
        </p:nvSpPr>
        <p:spPr bwMode="auto">
          <a:xfrm>
            <a:off x="1" y="4572361"/>
            <a:ext cx="9144000" cy="2286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defTabSz="407526" hangingPunct="0">
              <a:lnSpc>
                <a:spcPct val="38000"/>
              </a:lnSpc>
              <a:buClr>
                <a:srgbClr val="000000"/>
              </a:buClr>
              <a:buSzPct val="45000"/>
            </a:pPr>
            <a:endParaRPr lang="en-US" altLang="en-US" sz="1633">
              <a:solidFill>
                <a:srgbClr val="FFFFFF"/>
              </a:solidFill>
              <a:latin typeface="Arial" panose="020B0604020202020204" pitchFamily="34" charset="0"/>
              <a:cs typeface="Lucida Sans Unicode" panose="020B0602030504020204" pitchFamily="34" charset="0"/>
            </a:endParaRPr>
          </a:p>
        </p:txBody>
      </p:sp>
      <p:sp>
        <p:nvSpPr>
          <p:cNvPr id="17412" name="Text Box 3"/>
          <p:cNvSpPr txBox="1">
            <a:spLocks noChangeArrowheads="1"/>
          </p:cNvSpPr>
          <p:nvPr/>
        </p:nvSpPr>
        <p:spPr bwMode="auto">
          <a:xfrm>
            <a:off x="326881" y="4735081"/>
            <a:ext cx="8654400" cy="315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defTabSz="407526" hangingPunct="0">
              <a:lnSpc>
                <a:spcPct val="38000"/>
              </a:lnSpc>
              <a:buClr>
                <a:srgbClr val="000000"/>
              </a:buClr>
              <a:buSzPct val="45000"/>
            </a:pPr>
            <a:endParaRPr lang="en-US" altLang="en-US" sz="1633">
              <a:solidFill>
                <a:srgbClr val="FFFFFF"/>
              </a:solidFill>
              <a:latin typeface="Arial" panose="020B0604020202020204" pitchFamily="34" charset="0"/>
              <a:cs typeface="Lucida Sans Unicode" panose="020B0602030504020204" pitchFamily="34" charset="0"/>
            </a:endParaRPr>
          </a:p>
        </p:txBody>
      </p:sp>
      <p:sp>
        <p:nvSpPr>
          <p:cNvPr id="17413" name="Text Box 4"/>
          <p:cNvSpPr txBox="1">
            <a:spLocks noChangeArrowheads="1"/>
          </p:cNvSpPr>
          <p:nvPr/>
        </p:nvSpPr>
        <p:spPr bwMode="auto">
          <a:xfrm>
            <a:off x="162721" y="4899240"/>
            <a:ext cx="8817120" cy="1699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9pPr>
          </a:lstStyle>
          <a:p>
            <a:pPr defTabSz="407526" hangingPunct="0">
              <a:lnSpc>
                <a:spcPct val="89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en-GB" altLang="en-US" sz="3628">
                <a:solidFill>
                  <a:srgbClr val="000000"/>
                </a:solidFill>
                <a:latin typeface="Comic Sans MS" panose="030F0702030302020204" pitchFamily="66" charset="0"/>
              </a:rPr>
              <a:t>Alors, le petit cheval noir essaie de prendre la pomme, mais c'est impossible!</a:t>
            </a:r>
          </a:p>
        </p:txBody>
      </p:sp>
      <p:sp>
        <p:nvSpPr>
          <p:cNvPr id="17414" name="Text Box 5"/>
          <p:cNvSpPr txBox="1">
            <a:spLocks noChangeArrowheads="1"/>
          </p:cNvSpPr>
          <p:nvPr/>
        </p:nvSpPr>
        <p:spPr bwMode="auto">
          <a:xfrm>
            <a:off x="2776321" y="1306441"/>
            <a:ext cx="164160" cy="315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defTabSz="407526" hangingPunct="0">
              <a:lnSpc>
                <a:spcPct val="38000"/>
              </a:lnSpc>
              <a:buClr>
                <a:srgbClr val="000000"/>
              </a:buClr>
              <a:buSzPct val="45000"/>
            </a:pPr>
            <a:endParaRPr lang="en-US" altLang="en-US" sz="1633">
              <a:solidFill>
                <a:srgbClr val="FFFFFF"/>
              </a:solidFill>
              <a:latin typeface="Arial" panose="020B0604020202020204" pitchFamily="34" charset="0"/>
              <a:cs typeface="Lucida Sans Unicode" panose="020B0602030504020204" pitchFamily="34" charset="0"/>
            </a:endParaRPr>
          </a:p>
        </p:txBody>
      </p:sp>
      <p:pic>
        <p:nvPicPr>
          <p:cNvPr id="17415"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74081" y="2432521"/>
            <a:ext cx="3039840" cy="246528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7416"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378881" y="1397161"/>
            <a:ext cx="1049760" cy="8899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90430" y="3388681"/>
            <a:ext cx="552960" cy="552960"/>
          </a:xfrm>
          <a:prstGeom prst="rect">
            <a:avLst/>
          </a:prstGeom>
        </p:spPr>
      </p:pic>
    </p:spTree>
    <p:extLst>
      <p:ext uri="{BB962C8B-B14F-4D97-AF65-F5344CB8AC3E}">
        <p14:creationId xmlns:p14="http://schemas.microsoft.com/office/powerpoint/2010/main" val="3172401648"/>
      </p:ext>
    </p:extLst>
  </p:cSld>
  <p:clrMapOvr>
    <a:masterClrMapping/>
  </p:clrMapOvr>
  <p:transition spd="med">
    <p:pull/>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seq concurrent="1" nextAc="seek">
              <p:cTn id="3" restart="whenNotActive" fill="hold" evtFilter="cancelBubble" nodeType="interactiveSeq">
                <p:stCondLst>
                  <p:cond evt="onClick" delay="0">
                    <p:tgtEl>
                      <p:spTgt spid="2"/>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p:cTn id="7" dur="8468" fill="hold"/>
                                        <p:tgtEl>
                                          <p:spTgt spid="2"/>
                                        </p:tgtEl>
                                      </p:cBhvr>
                                    </p:cmd>
                                  </p:childTnLst>
                                </p:cTn>
                              </p:par>
                            </p:childTnLst>
                          </p:cTn>
                        </p:par>
                      </p:childTnLst>
                    </p:cTn>
                  </p:par>
                </p:childTnLst>
              </p:cTn>
              <p:nextCondLst>
                <p:cond evt="onClick" delay="0">
                  <p:tgtEl>
                    <p:spTgt spid="2"/>
                  </p:tgtEl>
                </p:cond>
              </p:nextCondLst>
            </p:seq>
            <p:audio>
              <p:cMediaNode vol="80000">
                <p:cTn id="8" fill="hold" display="0">
                  <p:stCondLst>
                    <p:cond delay="indefinite"/>
                  </p:stCondLst>
                  <p:endCondLst>
                    <p:cond evt="onStopAudio" delay="0">
                      <p:tgtEl>
                        <p:sldTgt/>
                      </p:tgtEl>
                    </p:cond>
                  </p:endCondLst>
                </p:cTn>
                <p:tgtEl>
                  <p:spTgt spid="2"/>
                </p:tgtEl>
              </p:cMediaNode>
            </p:audio>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8880" y="2939401"/>
            <a:ext cx="4510080" cy="19713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59" name="Text Box 2"/>
          <p:cNvSpPr txBox="1">
            <a:spLocks noChangeArrowheads="1"/>
          </p:cNvSpPr>
          <p:nvPr/>
        </p:nvSpPr>
        <p:spPr bwMode="auto">
          <a:xfrm>
            <a:off x="1" y="4735081"/>
            <a:ext cx="9144000" cy="2018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9pPr>
          </a:lstStyle>
          <a:p>
            <a:pPr defTabSz="407526" hangingPunct="0">
              <a:lnSpc>
                <a:spcPct val="11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en-GB" altLang="en-US" sz="3628">
                <a:solidFill>
                  <a:srgbClr val="000000"/>
                </a:solidFill>
                <a:latin typeface="Comic Sans MS" panose="030F0702030302020204" pitchFamily="66" charset="0"/>
              </a:rPr>
              <a:t>      «Hmmm» dit le petit cheval noir, «je vais chercher mon ami, le mouton.»</a:t>
            </a:r>
          </a:p>
        </p:txBody>
      </p:sp>
      <p:pic>
        <p:nvPicPr>
          <p:cNvPr id="1946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265921" y="2122920"/>
            <a:ext cx="2939040" cy="22867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9461" name="AutoShape 4"/>
          <p:cNvSpPr>
            <a:spLocks noChangeArrowheads="1"/>
          </p:cNvSpPr>
          <p:nvPr/>
        </p:nvSpPr>
        <p:spPr bwMode="auto">
          <a:xfrm>
            <a:off x="8327521" y="361"/>
            <a:ext cx="653760" cy="653760"/>
          </a:xfrm>
          <a:prstGeom prst="sun">
            <a:avLst>
              <a:gd name="adj" fmla="val 25000"/>
            </a:avLst>
          </a:prstGeom>
          <a:solidFill>
            <a:srgbClr val="FFFF00"/>
          </a:solidFill>
          <a:ln w="9360">
            <a:solidFill>
              <a:srgbClr val="FFFF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defTabSz="407526" hangingPunct="0">
              <a:lnSpc>
                <a:spcPct val="38000"/>
              </a:lnSpc>
              <a:buClr>
                <a:srgbClr val="000000"/>
              </a:buClr>
              <a:buSzPct val="45000"/>
            </a:pPr>
            <a:endParaRPr lang="en-US" altLang="en-US" sz="1633">
              <a:solidFill>
                <a:srgbClr val="FFFFFF"/>
              </a:solidFill>
              <a:latin typeface="Arial" panose="020B0604020202020204" pitchFamily="34" charset="0"/>
              <a:cs typeface="Lucida Sans Unicode" panose="020B0602030504020204" pitchFamily="34" charset="0"/>
            </a:endParaRPr>
          </a:p>
        </p:txBody>
      </p:sp>
      <p:sp>
        <p:nvSpPr>
          <p:cNvPr id="19462" name="AutoShape 5"/>
          <p:cNvSpPr>
            <a:spLocks noChangeArrowheads="1"/>
          </p:cNvSpPr>
          <p:nvPr/>
        </p:nvSpPr>
        <p:spPr bwMode="auto">
          <a:xfrm flipH="1">
            <a:off x="653761" y="652681"/>
            <a:ext cx="2939040" cy="1143360"/>
          </a:xfrm>
          <a:prstGeom prst="wedgeEllipseCallout">
            <a:avLst>
              <a:gd name="adj1" fmla="val -35639"/>
              <a:gd name="adj2" fmla="val 120102"/>
            </a:avLst>
          </a:prstGeom>
          <a:solidFill>
            <a:srgbClr val="FFFF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8" tIns="42452" rIns="81638" bIns="42452" anchor="ctr"/>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9pPr>
          </a:lstStyle>
          <a:p>
            <a:pPr defTabSz="407526" hangingPunct="0">
              <a:lnSpc>
                <a:spcPct val="11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altLang="en-US" sz="1633">
                <a:solidFill>
                  <a:srgbClr val="000000"/>
                </a:solidFill>
              </a:rPr>
              <a:t>Hmmm, je vais chercher mon</a:t>
            </a:r>
          </a:p>
          <a:p>
            <a:pPr defTabSz="407526" hangingPunct="0">
              <a:lnSpc>
                <a:spcPct val="11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altLang="en-US" sz="1633">
                <a:solidFill>
                  <a:srgbClr val="000000"/>
                </a:solidFill>
              </a:rPr>
              <a:t> ami, le mouton.</a:t>
            </a:r>
          </a:p>
        </p:txBody>
      </p:sp>
      <p:sp>
        <p:nvSpPr>
          <p:cNvPr id="19463" name="Text Box 6"/>
          <p:cNvSpPr txBox="1">
            <a:spLocks noChangeArrowheads="1"/>
          </p:cNvSpPr>
          <p:nvPr/>
        </p:nvSpPr>
        <p:spPr bwMode="auto">
          <a:xfrm>
            <a:off x="979200" y="816841"/>
            <a:ext cx="2286720" cy="315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defTabSz="407526" hangingPunct="0">
              <a:lnSpc>
                <a:spcPct val="38000"/>
              </a:lnSpc>
              <a:buClr>
                <a:srgbClr val="000000"/>
              </a:buClr>
              <a:buSzPct val="45000"/>
            </a:pPr>
            <a:endParaRPr lang="en-US" altLang="en-US" sz="1633">
              <a:solidFill>
                <a:srgbClr val="FFFFFF"/>
              </a:solidFill>
              <a:latin typeface="Arial" panose="020B0604020202020204" pitchFamily="34" charset="0"/>
              <a:cs typeface="Lucida Sans Unicode" panose="020B0602030504020204" pitchFamily="34" charset="0"/>
            </a:endParaRPr>
          </a:p>
        </p:txBody>
      </p:sp>
      <p:sp>
        <p:nvSpPr>
          <p:cNvPr id="19464" name="Text Box 7"/>
          <p:cNvSpPr txBox="1">
            <a:spLocks noChangeArrowheads="1"/>
          </p:cNvSpPr>
          <p:nvPr/>
        </p:nvSpPr>
        <p:spPr bwMode="auto">
          <a:xfrm>
            <a:off x="999360" y="979561"/>
            <a:ext cx="2430720" cy="816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defTabSz="407526" hangingPunct="0">
              <a:lnSpc>
                <a:spcPct val="38000"/>
              </a:lnSpc>
              <a:buClr>
                <a:srgbClr val="000000"/>
              </a:buClr>
              <a:buSzPct val="45000"/>
            </a:pPr>
            <a:endParaRPr lang="en-US" altLang="en-US" sz="1633">
              <a:solidFill>
                <a:srgbClr val="FFFFFF"/>
              </a:solidFill>
              <a:latin typeface="Arial" panose="020B0604020202020204" pitchFamily="34" charset="0"/>
              <a:cs typeface="Lucida Sans Unicode" panose="020B0602030504020204" pitchFamily="34" charset="0"/>
            </a:endParaRPr>
          </a:p>
        </p:txBody>
      </p:sp>
      <p:pic>
        <p:nvPicPr>
          <p:cNvPr id="19465"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3359" y="54580"/>
            <a:ext cx="1143361" cy="7833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37694" y="2893726"/>
            <a:ext cx="552960" cy="552960"/>
          </a:xfrm>
          <a:prstGeom prst="rect">
            <a:avLst/>
          </a:prstGeom>
        </p:spPr>
      </p:pic>
    </p:spTree>
    <p:extLst>
      <p:ext uri="{BB962C8B-B14F-4D97-AF65-F5344CB8AC3E}">
        <p14:creationId xmlns:p14="http://schemas.microsoft.com/office/powerpoint/2010/main" val="3506046639"/>
      </p:ext>
    </p:extLst>
  </p:cSld>
  <p:clrMapOvr>
    <a:masterClrMapping/>
  </p:clrMapOvr>
  <p:transition spd="med">
    <p:pull/>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seq concurrent="1" nextAc="seek">
              <p:cTn id="3" restart="whenNotActive" fill="hold" evtFilter="cancelBubble" nodeType="interactiveSeq">
                <p:stCondLst>
                  <p:cond evt="onClick" delay="0">
                    <p:tgtEl>
                      <p:spTgt spid="2"/>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p:cTn id="7" dur="6936" fill="hold"/>
                                        <p:tgtEl>
                                          <p:spTgt spid="2"/>
                                        </p:tgtEl>
                                      </p:cBhvr>
                                    </p:cmd>
                                  </p:childTnLst>
                                </p:cTn>
                              </p:par>
                            </p:childTnLst>
                          </p:cTn>
                        </p:par>
                      </p:childTnLst>
                    </p:cTn>
                  </p:par>
                </p:childTnLst>
              </p:cTn>
              <p:nextCondLst>
                <p:cond evt="onClick" delay="0">
                  <p:tgtEl>
                    <p:spTgt spid="2"/>
                  </p:tgtEl>
                </p:cond>
              </p:nextCondLst>
            </p:seq>
            <p:audio>
              <p:cMediaNode vol="80000">
                <p:cTn id="8" fill="hold" display="0">
                  <p:stCondLst>
                    <p:cond delay="indefinite"/>
                  </p:stCondLst>
                  <p:endCondLst>
                    <p:cond evt="onStopAudio" delay="0">
                      <p:tgtEl>
                        <p:sldTgt/>
                      </p:tgtEl>
                    </p:cond>
                  </p:endCondLst>
                </p:cTn>
                <p:tgtEl>
                  <p:spTgt spid="2"/>
                </p:tgtEl>
              </p:cMediaNode>
            </p:audio>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53761" y="2612520"/>
            <a:ext cx="7673760" cy="47347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1507" name="Picture 2"/>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54702" y="394026"/>
            <a:ext cx="4510080" cy="28771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1508" name="Text Box 3"/>
          <p:cNvSpPr txBox="1">
            <a:spLocks noChangeArrowheads="1"/>
          </p:cNvSpPr>
          <p:nvPr/>
        </p:nvSpPr>
        <p:spPr bwMode="auto">
          <a:xfrm>
            <a:off x="326881" y="5224681"/>
            <a:ext cx="8490240" cy="15710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9pPr>
          </a:lstStyle>
          <a:p>
            <a:pPr defTabSz="407526" hangingPunct="0">
              <a:lnSpc>
                <a:spcPct val="7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altLang="en-US" sz="3628" dirty="0">
                <a:solidFill>
                  <a:srgbClr val="000000"/>
                </a:solidFill>
                <a:latin typeface="Comic Sans MS" panose="030F0702030302020204" pitchFamily="66" charset="0"/>
              </a:rPr>
              <a:t>Le cheval </a:t>
            </a:r>
            <a:r>
              <a:rPr lang="en-GB" altLang="en-US" sz="3628" dirty="0" err="1">
                <a:solidFill>
                  <a:srgbClr val="000000"/>
                </a:solidFill>
                <a:latin typeface="Comic Sans MS" panose="030F0702030302020204" pitchFamily="66" charset="0"/>
              </a:rPr>
              <a:t>galope</a:t>
            </a:r>
            <a:r>
              <a:rPr lang="en-GB" altLang="en-US" sz="3628" dirty="0">
                <a:solidFill>
                  <a:srgbClr val="000000"/>
                </a:solidFill>
                <a:latin typeface="Comic Sans MS" panose="030F0702030302020204" pitchFamily="66" charset="0"/>
              </a:rPr>
              <a:t>, le cheval </a:t>
            </a:r>
            <a:r>
              <a:rPr lang="en-GB" altLang="en-US" sz="3628" dirty="0" err="1">
                <a:solidFill>
                  <a:srgbClr val="000000"/>
                </a:solidFill>
                <a:latin typeface="Comic Sans MS" panose="030F0702030302020204" pitchFamily="66" charset="0"/>
              </a:rPr>
              <a:t>galope</a:t>
            </a:r>
            <a:r>
              <a:rPr lang="en-GB" altLang="en-US" sz="3628" dirty="0">
                <a:solidFill>
                  <a:srgbClr val="000000"/>
                </a:solidFill>
                <a:latin typeface="Comic Sans MS" panose="030F0702030302020204" pitchFamily="66" charset="0"/>
              </a:rPr>
              <a:t> </a:t>
            </a:r>
            <a:r>
              <a:rPr lang="en-GB" altLang="en-US" sz="3628" dirty="0" err="1">
                <a:solidFill>
                  <a:srgbClr val="000000"/>
                </a:solidFill>
                <a:latin typeface="Comic Sans MS" panose="030F0702030302020204" pitchFamily="66" charset="0"/>
              </a:rPr>
              <a:t>vers</a:t>
            </a:r>
            <a:endParaRPr lang="en-GB" altLang="en-US" sz="3628" dirty="0">
              <a:solidFill>
                <a:srgbClr val="000000"/>
              </a:solidFill>
              <a:latin typeface="Comic Sans MS" panose="030F0702030302020204" pitchFamily="66" charset="0"/>
            </a:endParaRPr>
          </a:p>
          <a:p>
            <a:pPr defTabSz="407526" hangingPunct="0">
              <a:lnSpc>
                <a:spcPct val="7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en-GB" altLang="en-US" sz="3628" dirty="0">
              <a:solidFill>
                <a:srgbClr val="000000"/>
              </a:solidFill>
              <a:latin typeface="Comic Sans MS" panose="030F0702030302020204" pitchFamily="66" charset="0"/>
            </a:endParaRPr>
          </a:p>
          <a:p>
            <a:pPr defTabSz="407526" hangingPunct="0">
              <a:lnSpc>
                <a:spcPct val="7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altLang="en-US" sz="3628" dirty="0">
                <a:solidFill>
                  <a:srgbClr val="000000"/>
                </a:solidFill>
                <a:latin typeface="Comic Sans MS" panose="030F0702030302020204" pitchFamily="66" charset="0"/>
              </a:rPr>
              <a:t> la </a:t>
            </a:r>
            <a:r>
              <a:rPr lang="en-GB" altLang="en-US" sz="3628" dirty="0" err="1">
                <a:solidFill>
                  <a:srgbClr val="000000"/>
                </a:solidFill>
                <a:latin typeface="Comic Sans MS" panose="030F0702030302020204" pitchFamily="66" charset="0"/>
              </a:rPr>
              <a:t>maison</a:t>
            </a:r>
            <a:r>
              <a:rPr lang="en-GB" altLang="en-US" sz="3628" dirty="0">
                <a:solidFill>
                  <a:srgbClr val="000000"/>
                </a:solidFill>
                <a:latin typeface="Comic Sans MS" panose="030F0702030302020204" pitchFamily="66" charset="0"/>
              </a:rPr>
              <a:t> du </a:t>
            </a:r>
            <a:r>
              <a:rPr lang="en-GB" altLang="en-US" sz="3628" dirty="0">
                <a:solidFill>
                  <a:srgbClr val="FF0000"/>
                </a:solidFill>
                <a:latin typeface="Comic Sans MS" panose="030F0702030302020204" pitchFamily="66" charset="0"/>
              </a:rPr>
              <a:t>petit mouton blanc</a:t>
            </a:r>
            <a:r>
              <a:rPr lang="en-GB" altLang="en-US" sz="3628" dirty="0">
                <a:solidFill>
                  <a:srgbClr val="000000"/>
                </a:solidFill>
                <a:latin typeface="Comic Sans MS" panose="030F0702030302020204" pitchFamily="66" charset="0"/>
              </a:rPr>
              <a:t>.</a:t>
            </a: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64161" y="3811245"/>
            <a:ext cx="552960" cy="552960"/>
          </a:xfrm>
          <a:prstGeom prst="rect">
            <a:avLst/>
          </a:prstGeom>
        </p:spPr>
      </p:pic>
      <p:sp>
        <p:nvSpPr>
          <p:cNvPr id="6" name="Rounded Rectangular Callout 5"/>
          <p:cNvSpPr/>
          <p:nvPr/>
        </p:nvSpPr>
        <p:spPr bwMode="auto">
          <a:xfrm>
            <a:off x="5964780" y="3430962"/>
            <a:ext cx="2781372" cy="1169631"/>
          </a:xfrm>
          <a:prstGeom prst="wedgeRoundRectCallout">
            <a:avLst>
              <a:gd name="adj1" fmla="val 50981"/>
              <a:gd name="adj2" fmla="val 101926"/>
              <a:gd name="adj3" fmla="val 16667"/>
            </a:avLst>
          </a:prstGeom>
          <a:solidFill>
            <a:srgbClr val="A7FBA3">
              <a:alpha val="63137"/>
            </a:srgbClr>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Say with me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a:t>
            </a:r>
            <a:r>
              <a:rPr kumimoji="0" lang="en-US" sz="2400" b="0" i="0" u="none" strike="noStrike" cap="none" normalizeH="0" baseline="0" dirty="0" smtClean="0">
                <a:ln>
                  <a:noFill/>
                </a:ln>
                <a:solidFill>
                  <a:srgbClr val="FF0000"/>
                </a:solidFill>
                <a:effectLst/>
                <a:latin typeface="Arial" charset="0"/>
              </a:rPr>
              <a:t>petit mouton blanc</a:t>
            </a:r>
            <a:r>
              <a:rPr kumimoji="0" lang="en-US" sz="2400" b="0" i="0" u="none" strike="noStrike" cap="none" normalizeH="0" baseline="0" dirty="0" smtClean="0">
                <a:ln>
                  <a:noFill/>
                </a:ln>
                <a:effectLst/>
                <a:latin typeface="Arial" charset="0"/>
              </a:rPr>
              <a:t>”</a:t>
            </a:r>
            <a:endParaRPr kumimoji="0" lang="en-GB" sz="2400" b="0" i="0" u="none" strike="noStrike" cap="none" normalizeH="0" baseline="0" dirty="0" smtClean="0">
              <a:ln>
                <a:noFill/>
              </a:ln>
              <a:effectLst/>
              <a:latin typeface="Arial" charset="0"/>
            </a:endParaRPr>
          </a:p>
        </p:txBody>
      </p:sp>
      <p:pic>
        <p:nvPicPr>
          <p:cNvPr id="4"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9"/>
          <a:stretch>
            <a:fillRect/>
          </a:stretch>
        </p:blipFill>
        <p:spPr>
          <a:xfrm>
            <a:off x="8534400" y="4489643"/>
            <a:ext cx="609600" cy="609600"/>
          </a:xfrm>
          <a:prstGeom prst="rect">
            <a:avLst/>
          </a:prstGeom>
        </p:spPr>
      </p:pic>
    </p:spTree>
    <p:extLst>
      <p:ext uri="{BB962C8B-B14F-4D97-AF65-F5344CB8AC3E}">
        <p14:creationId xmlns:p14="http://schemas.microsoft.com/office/powerpoint/2010/main" val="3685357338"/>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500"/>
                                        <p:tgtEl>
                                          <p:spTgt spid="6"/>
                                        </p:tgtEl>
                                      </p:cBhvr>
                                    </p:animEffect>
                                  </p:childTnLst>
                                </p:cTn>
                              </p:par>
                              <p:par>
                                <p:cTn id="12" presetID="1" presetClass="mediacall" presetSubtype="0" fill="hold" nodeType="withEffect">
                                  <p:stCondLst>
                                    <p:cond delay="0"/>
                                  </p:stCondLst>
                                  <p:childTnLst>
                                    <p:cmd type="call" cmd="playFrom(0.0)">
                                      <p:cBhvr>
                                        <p:cTn id="13" dur="3894"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14" restart="whenNotActive" fill="hold" evtFilter="cancelBubble" nodeType="interactiveSeq">
                <p:stCondLst>
                  <p:cond evt="onClick" delay="0">
                    <p:tgtEl>
                      <p:spTgt spid="2"/>
                    </p:tgtEl>
                  </p:cond>
                </p:stCondLst>
                <p:endSync evt="end" delay="0">
                  <p:rtn val="all"/>
                </p:endSync>
                <p:childTnLst>
                  <p:par>
                    <p:cTn id="15" fill="hold">
                      <p:stCondLst>
                        <p:cond delay="0"/>
                      </p:stCondLst>
                      <p:childTnLst>
                        <p:par>
                          <p:cTn id="16" fill="hold">
                            <p:stCondLst>
                              <p:cond delay="0"/>
                            </p:stCondLst>
                            <p:childTnLst>
                              <p:par>
                                <p:cTn id="17" presetID="1" presetClass="mediacall" presetSubtype="0" fill="hold" nodeType="withEffect">
                                  <p:stCondLst>
                                    <p:cond delay="0"/>
                                  </p:stCondLst>
                                  <p:childTnLst>
                                    <p:cmd type="call" cmd="playFrom(0.0)">
                                      <p:cBhvr>
                                        <p:cTn id="18" dur="7238" fill="hold"/>
                                        <p:tgtEl>
                                          <p:spTgt spid="2"/>
                                        </p:tgtEl>
                                      </p:cBhvr>
                                    </p:cmd>
                                  </p:childTnLst>
                                </p:cTn>
                              </p:par>
                            </p:childTnLst>
                          </p:cTn>
                        </p:par>
                      </p:childTnLst>
                    </p:cTn>
                  </p:par>
                </p:childTnLst>
              </p:cTn>
              <p:nextCondLst>
                <p:cond evt="onClick" delay="0">
                  <p:tgtEl>
                    <p:spTgt spid="2"/>
                  </p:tgtEl>
                </p:cond>
              </p:nextCondLst>
            </p:seq>
            <p:audio>
              <p:cMediaNode vol="80000">
                <p:cTn id="19" fill="hold" display="0">
                  <p:stCondLst>
                    <p:cond delay="indefinite"/>
                  </p:stCondLst>
                  <p:endCondLst>
                    <p:cond evt="onStopAudio" delay="0">
                      <p:tgtEl>
                        <p:sldTgt/>
                      </p:tgtEl>
                    </p:cond>
                  </p:endCondLst>
                </p:cTn>
                <p:tgtEl>
                  <p:spTgt spid="2"/>
                </p:tgtEl>
              </p:cMediaNode>
            </p:audio>
            <p:audio>
              <p:cMediaNode vol="80000">
                <p:cTn id="20" fill="hold" display="0">
                  <p:stCondLst>
                    <p:cond delay="indefinite"/>
                  </p:stCondLst>
                  <p:endCondLst>
                    <p:cond evt="onStopAudio" delay="0">
                      <p:tgtEl>
                        <p:sldTgt/>
                      </p:tgtEl>
                    </p:cond>
                  </p:endCondLst>
                </p:cTn>
                <p:tgtEl>
                  <p:spTgt spid="4"/>
                </p:tgtEl>
              </p:cMediaNode>
            </p:audio>
          </p:childTnLst>
        </p:cTn>
      </p:par>
    </p:tnLst>
    <p:bldLst>
      <p:bldP spid="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32961" y="62281"/>
            <a:ext cx="7449120" cy="4672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3555" name="Text Box 2"/>
          <p:cNvSpPr txBox="1">
            <a:spLocks noChangeArrowheads="1"/>
          </p:cNvSpPr>
          <p:nvPr/>
        </p:nvSpPr>
        <p:spPr bwMode="auto">
          <a:xfrm>
            <a:off x="2230582" y="5397246"/>
            <a:ext cx="4397520" cy="5529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9pPr>
          </a:lstStyle>
          <a:p>
            <a:pPr defTabSz="407526" hangingPunct="0">
              <a:lnSpc>
                <a:spcPct val="7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altLang="en-US" sz="3628" dirty="0">
                <a:solidFill>
                  <a:srgbClr val="FF0000"/>
                </a:solidFill>
                <a:latin typeface="Comic Sans MS" panose="030F0702030302020204" pitchFamily="66" charset="0"/>
              </a:rPr>
              <a:t>Toc, toc, toc!</a:t>
            </a:r>
          </a:p>
          <a:p>
            <a:pPr defTabSz="407526" hangingPunct="0">
              <a:lnSpc>
                <a:spcPct val="7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en-GB" altLang="en-US" sz="3628" dirty="0">
              <a:solidFill>
                <a:srgbClr val="000000"/>
              </a:solidFill>
              <a:latin typeface="Comic Sans MS" panose="030F0702030302020204" pitchFamily="66" charset="0"/>
            </a:endParaRPr>
          </a:p>
          <a:p>
            <a:pPr defTabSz="407526" hangingPunct="0">
              <a:lnSpc>
                <a:spcPct val="7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endParaRPr lang="en-GB" altLang="en-US" sz="3628" dirty="0">
              <a:solidFill>
                <a:srgbClr val="000000"/>
              </a:solidFill>
              <a:latin typeface="Comic Sans MS" panose="030F0702030302020204" pitchFamily="66" charset="0"/>
            </a:endParaRP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304800" y="3429000"/>
            <a:ext cx="552960" cy="552960"/>
          </a:xfrm>
          <a:prstGeom prst="rect">
            <a:avLst/>
          </a:prstGeom>
        </p:spPr>
      </p:pic>
      <p:sp>
        <p:nvSpPr>
          <p:cNvPr id="6" name="Rounded Rectangular Callout 5"/>
          <p:cNvSpPr/>
          <p:nvPr/>
        </p:nvSpPr>
        <p:spPr bwMode="auto">
          <a:xfrm>
            <a:off x="6463572" y="4714299"/>
            <a:ext cx="2590800" cy="959427"/>
          </a:xfrm>
          <a:prstGeom prst="wedgeRoundRectCallout">
            <a:avLst>
              <a:gd name="adj1" fmla="val 50981"/>
              <a:gd name="adj2" fmla="val 101926"/>
              <a:gd name="adj3" fmla="val 16667"/>
            </a:avLst>
          </a:prstGeom>
          <a:solidFill>
            <a:srgbClr val="A7FBA3">
              <a:alpha val="63137"/>
            </a:srgbClr>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Say it with me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a:t>
            </a:r>
            <a:r>
              <a:rPr kumimoji="0" lang="en-US" sz="2400" b="0" i="0" u="none" strike="noStrike" cap="none" normalizeH="0" baseline="0" dirty="0" smtClean="0">
                <a:ln>
                  <a:noFill/>
                </a:ln>
                <a:solidFill>
                  <a:srgbClr val="FF0000"/>
                </a:solidFill>
                <a:effectLst/>
                <a:latin typeface="Arial" charset="0"/>
              </a:rPr>
              <a:t>toc </a:t>
            </a:r>
            <a:r>
              <a:rPr kumimoji="0" lang="en-US" sz="2400" b="0" i="0" u="none" strike="noStrike" cap="none" normalizeH="0" baseline="0" dirty="0" err="1" smtClean="0">
                <a:ln>
                  <a:noFill/>
                </a:ln>
                <a:solidFill>
                  <a:srgbClr val="FF0000"/>
                </a:solidFill>
                <a:effectLst/>
                <a:latin typeface="Arial" charset="0"/>
              </a:rPr>
              <a:t>toc</a:t>
            </a:r>
            <a:r>
              <a:rPr kumimoji="0" lang="en-US" sz="2400" b="0" i="0" u="none" strike="noStrike" cap="none" normalizeH="0" baseline="0" dirty="0" smtClean="0">
                <a:ln>
                  <a:noFill/>
                </a:ln>
                <a:solidFill>
                  <a:srgbClr val="FF0000"/>
                </a:solidFill>
                <a:effectLst/>
                <a:latin typeface="Arial" charset="0"/>
              </a:rPr>
              <a:t> </a:t>
            </a:r>
            <a:r>
              <a:rPr kumimoji="0" lang="en-US" sz="2400" b="0" i="0" u="none" strike="noStrike" cap="none" normalizeH="0" baseline="0" dirty="0" err="1" smtClean="0">
                <a:ln>
                  <a:noFill/>
                </a:ln>
                <a:solidFill>
                  <a:srgbClr val="FF0000"/>
                </a:solidFill>
                <a:effectLst/>
                <a:latin typeface="Arial" charset="0"/>
              </a:rPr>
              <a:t>toc</a:t>
            </a:r>
            <a:r>
              <a:rPr kumimoji="0" lang="en-US" sz="2400" b="0" i="0" u="none" strike="noStrike" cap="none" normalizeH="0" baseline="0" dirty="0" smtClean="0">
                <a:ln>
                  <a:noFill/>
                </a:ln>
                <a:solidFill>
                  <a:schemeClr val="tx1"/>
                </a:solidFill>
                <a:effectLst/>
                <a:latin typeface="Arial" charset="0"/>
              </a:rPr>
              <a:t>!</a:t>
            </a:r>
            <a:endParaRPr kumimoji="0" lang="en-GB" sz="2400" b="0" i="0" u="none" strike="noStrike" cap="none" normalizeH="0" baseline="0" dirty="0" smtClean="0">
              <a:ln>
                <a:noFill/>
              </a:ln>
              <a:solidFill>
                <a:schemeClr val="tx1"/>
              </a:solidFill>
              <a:effectLst/>
              <a:latin typeface="Arial" charset="0"/>
            </a:endParaRPr>
          </a:p>
        </p:txBody>
      </p:sp>
      <p:pic>
        <p:nvPicPr>
          <p:cNvPr id="4"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a:stretch>
            <a:fillRect/>
          </a:stretch>
        </p:blipFill>
        <p:spPr>
          <a:xfrm>
            <a:off x="7924800" y="5867400"/>
            <a:ext cx="609600" cy="609600"/>
          </a:xfrm>
          <a:prstGeom prst="rect">
            <a:avLst/>
          </a:prstGeom>
        </p:spPr>
      </p:pic>
    </p:spTree>
    <p:extLst>
      <p:ext uri="{BB962C8B-B14F-4D97-AF65-F5344CB8AC3E}">
        <p14:creationId xmlns:p14="http://schemas.microsoft.com/office/powerpoint/2010/main" val="116380417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mediacall" presetSubtype="0" fill="hold" nodeType="withEffect">
                                  <p:stCondLst>
                                    <p:cond delay="0"/>
                                  </p:stCondLst>
                                  <p:childTnLst>
                                    <p:cmd type="call" cmd="playFrom(0.0)">
                                      <p:cBhvr>
                                        <p:cTn id="8" dur="3871" fill="hold"/>
                                        <p:tgtEl>
                                          <p:spTgt spid="4"/>
                                        </p:tgtEl>
                                      </p:cBhvr>
                                    </p:cmd>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2"/>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afterEffect">
                                  <p:stCondLst>
                                    <p:cond delay="0"/>
                                  </p:stCondLst>
                                  <p:childTnLst>
                                    <p:cmd type="call" cmd="playFrom(0.0)">
                                      <p:cBhvr>
                                        <p:cTn id="17" dur="2849" fill="hold"/>
                                        <p:tgtEl>
                                          <p:spTgt spid="2"/>
                                        </p:tgtEl>
                                      </p:cBhvr>
                                    </p:cmd>
                                  </p:childTnLst>
                                </p:cTn>
                              </p:par>
                            </p:childTnLst>
                          </p:cTn>
                        </p:par>
                      </p:childTnLst>
                    </p:cTn>
                  </p:par>
                </p:childTnLst>
              </p:cTn>
              <p:nextCondLst>
                <p:cond evt="onClick" delay="0">
                  <p:tgtEl>
                    <p:spTgt spid="2"/>
                  </p:tgtEl>
                </p:cond>
              </p:nextCondLst>
            </p:seq>
            <p:audio>
              <p:cMediaNode vol="80000">
                <p:cTn id="18" fill="hold" display="0">
                  <p:stCondLst>
                    <p:cond delay="indefinite"/>
                  </p:stCondLst>
                  <p:endCondLst>
                    <p:cond evt="onStopAudio" delay="0">
                      <p:tgtEl>
                        <p:sldTgt/>
                      </p:tgtEl>
                    </p:cond>
                  </p:endCondLst>
                </p:cTn>
                <p:tgtEl>
                  <p:spTgt spid="2"/>
                </p:tgtEl>
              </p:cMediaNode>
            </p:audio>
            <p:audio>
              <p:cMediaNode vol="80000">
                <p:cTn id="19" fill="hold" display="0">
                  <p:stCondLst>
                    <p:cond delay="indefinite"/>
                  </p:stCondLst>
                  <p:endCondLst>
                    <p:cond evt="onStopAudio" delay="0">
                      <p:tgtEl>
                        <p:sldTgt/>
                      </p:tgtEl>
                    </p:cond>
                  </p:endCondLst>
                </p:cTn>
                <p:tgtEl>
                  <p:spTgt spid="4"/>
                </p:tgtEl>
              </p:cMediaNode>
            </p:audio>
          </p:childTnLst>
        </p:cTn>
      </p:par>
    </p:tnLst>
    <p:bldLst>
      <p:bldP spid="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3645024"/>
            <a:ext cx="3059832" cy="1626567"/>
          </a:xfrm>
          <a:prstGeom prst="rect">
            <a:avLst/>
          </a:prstGeom>
          <a:solidFill>
            <a:schemeClr val="tx2">
              <a:lumMod val="60000"/>
              <a:lumOff val="4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Rectangle 6"/>
          <p:cNvSpPr/>
          <p:nvPr/>
        </p:nvSpPr>
        <p:spPr>
          <a:xfrm>
            <a:off x="0" y="5231433"/>
            <a:ext cx="3059832" cy="1626567"/>
          </a:xfrm>
          <a:prstGeom prst="rect">
            <a:avLst/>
          </a:prstGeom>
          <a:solidFill>
            <a:srgbClr val="6600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9" name="Rectangle 8"/>
          <p:cNvSpPr/>
          <p:nvPr/>
        </p:nvSpPr>
        <p:spPr>
          <a:xfrm>
            <a:off x="3059832" y="3645025"/>
            <a:ext cx="3240360" cy="1584176"/>
          </a:xfrm>
          <a:prstGeom prst="rect">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2FFAA"/>
              </a:solidFill>
              <a:effectLst/>
              <a:uLnTx/>
              <a:uFillTx/>
              <a:latin typeface="Calibri"/>
              <a:ea typeface="+mn-ea"/>
              <a:cs typeface="+mn-cs"/>
            </a:endParaRPr>
          </a:p>
        </p:txBody>
      </p:sp>
      <p:sp>
        <p:nvSpPr>
          <p:cNvPr id="10" name="Rectangle 9"/>
          <p:cNvSpPr/>
          <p:nvPr/>
        </p:nvSpPr>
        <p:spPr>
          <a:xfrm>
            <a:off x="3059832" y="5231433"/>
            <a:ext cx="3240360" cy="1626567"/>
          </a:xfrm>
          <a:prstGeom prst="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3" name="Rectangle 12"/>
          <p:cNvSpPr/>
          <p:nvPr/>
        </p:nvSpPr>
        <p:spPr>
          <a:xfrm>
            <a:off x="6300192" y="3645024"/>
            <a:ext cx="2843808" cy="1626567"/>
          </a:xfrm>
          <a:prstGeom prst="rect">
            <a:avLst/>
          </a:prstGeom>
          <a:solidFill>
            <a:srgbClr val="6600FF"/>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4" name="Rectangle 13"/>
          <p:cNvSpPr/>
          <p:nvPr/>
        </p:nvSpPr>
        <p:spPr>
          <a:xfrm>
            <a:off x="6300192" y="5229200"/>
            <a:ext cx="2843808" cy="1628800"/>
          </a:xfrm>
          <a:prstGeom prst="rect">
            <a:avLst/>
          </a:prstGeom>
          <a:solidFill>
            <a:srgbClr val="FF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2FFAA"/>
              </a:solidFill>
              <a:effectLst/>
              <a:uLnTx/>
              <a:uFillTx/>
              <a:latin typeface="Calibri"/>
              <a:ea typeface="+mn-ea"/>
              <a:cs typeface="+mn-cs"/>
            </a:endParaRPr>
          </a:p>
        </p:txBody>
      </p:sp>
      <p:sp>
        <p:nvSpPr>
          <p:cNvPr id="6" name="Rectangle 5"/>
          <p:cNvSpPr/>
          <p:nvPr/>
        </p:nvSpPr>
        <p:spPr>
          <a:xfrm>
            <a:off x="1691680" y="692696"/>
            <a:ext cx="5579372" cy="1015663"/>
          </a:xfrm>
          <a:prstGeom prst="rect">
            <a:avLst/>
          </a:prstGeom>
          <a:noFill/>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w="18415" cmpd="sng">
                  <a:solidFill>
                    <a:prstClr val="black"/>
                  </a:solidFill>
                  <a:prstDash val="solid"/>
                </a:ln>
                <a:solidFill>
                  <a:prstClr val="black"/>
                </a:solidFill>
                <a:effectLst/>
                <a:uLnTx/>
                <a:uFillTx/>
                <a:latin typeface="MV Boli" panose="02000500030200090000" pitchFamily="2" charset="0"/>
                <a:ea typeface="+mn-ea"/>
                <a:cs typeface="MV Boli" panose="02000500030200090000" pitchFamily="2" charset="0"/>
              </a:rPr>
              <a:t>Retrieval Practice Challenge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1" u="none" strike="noStrike" kern="1200" cap="none" spc="0" normalizeH="0" baseline="0" noProof="0" dirty="0">
                <a:ln w="18415" cmpd="sng">
                  <a:solidFill>
                    <a:prstClr val="black"/>
                  </a:solidFill>
                  <a:prstDash val="solid"/>
                </a:ln>
                <a:solidFill>
                  <a:srgbClr val="166237"/>
                </a:solidFill>
                <a:effectLst/>
                <a:uLnTx/>
                <a:uFillTx/>
                <a:latin typeface="Comic Sans MS"/>
                <a:ea typeface="+mn-ea"/>
                <a:cs typeface="Comic Sans MS"/>
              </a:rPr>
              <a:t>How many points can you score?</a:t>
            </a:r>
          </a:p>
        </p:txBody>
      </p:sp>
      <p:sp>
        <p:nvSpPr>
          <p:cNvPr id="18" name="Rectangle 17"/>
          <p:cNvSpPr/>
          <p:nvPr/>
        </p:nvSpPr>
        <p:spPr>
          <a:xfrm>
            <a:off x="3059832" y="1988840"/>
            <a:ext cx="3240360" cy="1656183"/>
          </a:xfrm>
          <a:prstGeom prst="rect">
            <a:avLst/>
          </a:prstGeom>
          <a:solidFill>
            <a:schemeClr val="tx2">
              <a:lumMod val="60000"/>
              <a:lumOff val="40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9" name="Rectangle 18"/>
          <p:cNvSpPr/>
          <p:nvPr/>
        </p:nvSpPr>
        <p:spPr>
          <a:xfrm>
            <a:off x="0" y="1988840"/>
            <a:ext cx="3059832" cy="1656183"/>
          </a:xfrm>
          <a:prstGeom prst="rect">
            <a:avLst/>
          </a:prstGeom>
          <a:solidFill>
            <a:srgbClr val="FF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srgbClr val="22FFAA"/>
              </a:solidFill>
              <a:effectLst/>
              <a:uLnTx/>
              <a:uFillTx/>
              <a:latin typeface="Calibri"/>
              <a:ea typeface="+mn-ea"/>
              <a:cs typeface="+mn-cs"/>
            </a:endParaRPr>
          </a:p>
        </p:txBody>
      </p:sp>
      <p:sp>
        <p:nvSpPr>
          <p:cNvPr id="20" name="Rectangle 19"/>
          <p:cNvSpPr/>
          <p:nvPr/>
        </p:nvSpPr>
        <p:spPr>
          <a:xfrm>
            <a:off x="6300192" y="1988840"/>
            <a:ext cx="2843808" cy="1656184"/>
          </a:xfrm>
          <a:prstGeom prst="rect">
            <a:avLst/>
          </a:prstGeom>
          <a:solidFill>
            <a:schemeClr val="bg1"/>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a:ea typeface="+mn-ea"/>
              <a:cs typeface="+mn-cs"/>
            </a:endParaRPr>
          </a:p>
        </p:txBody>
      </p:sp>
      <p:sp>
        <p:nvSpPr>
          <p:cNvPr id="15" name="Rectangle 14"/>
          <p:cNvSpPr/>
          <p:nvPr/>
        </p:nvSpPr>
        <p:spPr>
          <a:xfrm>
            <a:off x="-11410" y="0"/>
            <a:ext cx="2063130" cy="400110"/>
          </a:xfrm>
          <a:prstGeom prst="rect">
            <a:avLst/>
          </a:prstGeom>
          <a:solidFill>
            <a:srgbClr val="FF0000"/>
          </a:solidFill>
          <a:ln>
            <a:solidFill>
              <a:schemeClr val="tx1"/>
            </a:solidFill>
          </a:ln>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w="18415" cmpd="sng">
                  <a:solidFill>
                    <a:prstClr val="black"/>
                  </a:solidFill>
                  <a:prstDash val="solid"/>
                </a:ln>
                <a:solidFill>
                  <a:prstClr val="black"/>
                </a:solidFill>
                <a:effectLst/>
                <a:uLnTx/>
                <a:uFillTx/>
                <a:latin typeface="Comic Sans MS"/>
                <a:ea typeface="+mn-ea"/>
                <a:cs typeface="Comic Sans MS"/>
              </a:rPr>
              <a:t>Last lesson (1)</a:t>
            </a:r>
            <a:endParaRPr kumimoji="0" lang="en-US" sz="2000" b="0" i="0" u="none" strike="noStrike" kern="1200" cap="none" spc="0" normalizeH="0" baseline="0" noProof="0" dirty="0">
              <a:ln w="18415" cmpd="sng">
                <a:solidFill>
                  <a:prstClr val="black"/>
                </a:solidFill>
                <a:prstDash val="solid"/>
              </a:ln>
              <a:solidFill>
                <a:srgbClr val="92F2F0"/>
              </a:solidFill>
              <a:effectLst/>
              <a:uLnTx/>
              <a:uFillTx/>
              <a:latin typeface="Comic Sans MS"/>
              <a:ea typeface="+mn-ea"/>
              <a:cs typeface="Comic Sans MS"/>
            </a:endParaRPr>
          </a:p>
        </p:txBody>
      </p:sp>
      <p:sp>
        <p:nvSpPr>
          <p:cNvPr id="26" name="Rectangle 25"/>
          <p:cNvSpPr/>
          <p:nvPr/>
        </p:nvSpPr>
        <p:spPr>
          <a:xfrm>
            <a:off x="2076823" y="0"/>
            <a:ext cx="2207145" cy="400110"/>
          </a:xfrm>
          <a:prstGeom prst="rect">
            <a:avLst/>
          </a:prstGeom>
          <a:solidFill>
            <a:srgbClr val="0099CC"/>
          </a:solidFill>
          <a:ln>
            <a:solidFill>
              <a:schemeClr val="tx1"/>
            </a:solidFill>
          </a:ln>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w="18415" cmpd="sng">
                  <a:solidFill>
                    <a:prstClr val="black"/>
                  </a:solidFill>
                  <a:prstDash val="solid"/>
                </a:ln>
                <a:solidFill>
                  <a:prstClr val="black"/>
                </a:solidFill>
                <a:effectLst/>
                <a:uLnTx/>
                <a:uFillTx/>
                <a:latin typeface="Comic Sans MS"/>
                <a:ea typeface="+mn-ea"/>
                <a:cs typeface="Comic Sans MS"/>
              </a:rPr>
              <a:t>Last </a:t>
            </a:r>
            <a:r>
              <a:rPr kumimoji="0" lang="en-US" sz="2000" b="0" i="0" u="none" strike="noStrike" kern="1200" cap="none" spc="0" normalizeH="0" baseline="0" noProof="0" dirty="0" smtClean="0">
                <a:ln w="18415" cmpd="sng">
                  <a:solidFill>
                    <a:prstClr val="black"/>
                  </a:solidFill>
                  <a:prstDash val="solid"/>
                </a:ln>
                <a:solidFill>
                  <a:prstClr val="black"/>
                </a:solidFill>
                <a:effectLst/>
                <a:uLnTx/>
                <a:uFillTx/>
                <a:latin typeface="Comic Sans MS"/>
                <a:ea typeface="+mn-ea"/>
                <a:cs typeface="Comic Sans MS"/>
              </a:rPr>
              <a:t>term </a:t>
            </a:r>
            <a:r>
              <a:rPr kumimoji="0" lang="en-US" sz="2000" b="0" i="0" u="none" strike="noStrike" kern="1200" cap="none" spc="0" normalizeH="0" baseline="0" noProof="0" dirty="0">
                <a:ln w="18415" cmpd="sng">
                  <a:solidFill>
                    <a:prstClr val="black"/>
                  </a:solidFill>
                  <a:prstDash val="solid"/>
                </a:ln>
                <a:solidFill>
                  <a:prstClr val="black"/>
                </a:solidFill>
                <a:effectLst/>
                <a:uLnTx/>
                <a:uFillTx/>
                <a:latin typeface="Comic Sans MS"/>
                <a:ea typeface="+mn-ea"/>
                <a:cs typeface="Comic Sans MS"/>
              </a:rPr>
              <a:t>(2)</a:t>
            </a:r>
          </a:p>
        </p:txBody>
      </p:sp>
      <p:sp>
        <p:nvSpPr>
          <p:cNvPr id="27" name="Rectangle 26"/>
          <p:cNvSpPr/>
          <p:nvPr/>
        </p:nvSpPr>
        <p:spPr>
          <a:xfrm>
            <a:off x="4283969" y="0"/>
            <a:ext cx="2592287" cy="400110"/>
          </a:xfrm>
          <a:prstGeom prst="rect">
            <a:avLst/>
          </a:prstGeom>
          <a:solidFill>
            <a:schemeClr val="bg1"/>
          </a:solidFill>
          <a:ln>
            <a:solidFill>
              <a:schemeClr val="tx1"/>
            </a:solidFill>
          </a:ln>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w="18415" cmpd="sng">
                  <a:solidFill>
                    <a:prstClr val="black"/>
                  </a:solidFill>
                  <a:prstDash val="solid"/>
                </a:ln>
                <a:solidFill>
                  <a:prstClr val="black"/>
                </a:solidFill>
                <a:effectLst/>
                <a:uLnTx/>
                <a:uFillTx/>
                <a:latin typeface="Comic Sans MS"/>
                <a:ea typeface="+mn-ea"/>
                <a:cs typeface="Comic Sans MS"/>
              </a:rPr>
              <a:t>Two </a:t>
            </a:r>
            <a:r>
              <a:rPr kumimoji="0" lang="en-US" sz="2000" b="0" i="0" u="none" strike="noStrike" kern="1200" cap="none" spc="0" normalizeH="0" baseline="0" noProof="0" dirty="0" smtClean="0">
                <a:ln w="18415" cmpd="sng">
                  <a:solidFill>
                    <a:prstClr val="black"/>
                  </a:solidFill>
                  <a:prstDash val="solid"/>
                </a:ln>
                <a:solidFill>
                  <a:prstClr val="black"/>
                </a:solidFill>
                <a:effectLst/>
                <a:uLnTx/>
                <a:uFillTx/>
                <a:latin typeface="Comic Sans MS"/>
                <a:ea typeface="+mn-ea"/>
                <a:cs typeface="Comic Sans MS"/>
              </a:rPr>
              <a:t>terms ago </a:t>
            </a:r>
            <a:r>
              <a:rPr kumimoji="0" lang="en-US" sz="2000" b="0" i="0" u="none" strike="noStrike" kern="1200" cap="none" spc="0" normalizeH="0" baseline="0" noProof="0" dirty="0">
                <a:ln w="18415" cmpd="sng">
                  <a:solidFill>
                    <a:prstClr val="black"/>
                  </a:solidFill>
                  <a:prstDash val="solid"/>
                </a:ln>
                <a:solidFill>
                  <a:prstClr val="black"/>
                </a:solidFill>
                <a:effectLst/>
                <a:uLnTx/>
                <a:uFillTx/>
                <a:latin typeface="Comic Sans MS"/>
                <a:ea typeface="+mn-ea"/>
                <a:cs typeface="Comic Sans MS"/>
              </a:rPr>
              <a:t>(3)</a:t>
            </a:r>
          </a:p>
        </p:txBody>
      </p:sp>
      <p:sp>
        <p:nvSpPr>
          <p:cNvPr id="28" name="Rectangle 27"/>
          <p:cNvSpPr/>
          <p:nvPr/>
        </p:nvSpPr>
        <p:spPr>
          <a:xfrm>
            <a:off x="6882218" y="0"/>
            <a:ext cx="2261782" cy="400110"/>
          </a:xfrm>
          <a:prstGeom prst="rect">
            <a:avLst/>
          </a:prstGeom>
          <a:solidFill>
            <a:srgbClr val="6600FF"/>
          </a:solidFill>
          <a:ln>
            <a:solidFill>
              <a:schemeClr val="tx1"/>
            </a:solidFill>
          </a:ln>
        </p:spPr>
        <p:txBody>
          <a:bodyPr wrap="square" lIns="91440" tIns="45720" rIns="91440" bIns="4572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a:ln w="18415" cmpd="sng">
                  <a:solidFill>
                    <a:srgbClr val="FFFFFF"/>
                  </a:solidFill>
                  <a:prstDash val="solid"/>
                </a:ln>
                <a:solidFill>
                  <a:prstClr val="white"/>
                </a:solidFill>
                <a:effectLst/>
                <a:uLnTx/>
                <a:uFillTx/>
                <a:latin typeface="Comic Sans MS"/>
                <a:ea typeface="+mn-ea"/>
                <a:cs typeface="Comic Sans MS"/>
              </a:rPr>
              <a:t>Further back! (4)</a:t>
            </a:r>
          </a:p>
        </p:txBody>
      </p:sp>
      <p:sp>
        <p:nvSpPr>
          <p:cNvPr id="2" name="TextBox 1"/>
          <p:cNvSpPr txBox="1"/>
          <p:nvPr/>
        </p:nvSpPr>
        <p:spPr>
          <a:xfrm>
            <a:off x="179512" y="2060848"/>
            <a:ext cx="2694655"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Comic Sans MS"/>
              </a:rPr>
              <a:t>1 </a:t>
            </a:r>
            <a:r>
              <a:rPr kumimoji="0" lang="en-US" sz="2400" b="0" i="0" u="none" strike="noStrike" kern="1200" cap="none" spc="0" normalizeH="0" baseline="0" noProof="0" dirty="0" smtClean="0">
                <a:ln>
                  <a:noFill/>
                </a:ln>
                <a:solidFill>
                  <a:prstClr val="black"/>
                </a:solidFill>
                <a:effectLst/>
                <a:uLnTx/>
                <a:uFillTx/>
                <a:latin typeface="Comic Sans MS"/>
                <a:ea typeface="+mn-ea"/>
                <a:cs typeface="Comic Sans MS"/>
              </a:rPr>
              <a:t>point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omic Sans MS"/>
              <a:ea typeface="+mn-ea"/>
              <a:cs typeface="Comic Sans M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prstClr val="black"/>
                </a:solidFill>
                <a:effectLst/>
                <a:uLnTx/>
                <a:uFillTx/>
                <a:latin typeface="Comic Sans MS"/>
                <a:ea typeface="+mn-ea"/>
                <a:cs typeface="Comic Sans MS"/>
              </a:rPr>
              <a:t>How do you say “Good day” in French?</a:t>
            </a:r>
            <a:endParaRPr kumimoji="0" lang="en-US" sz="1800" b="0" i="0" u="none" strike="noStrike" kern="1200" cap="none" spc="0" normalizeH="0" baseline="0" noProof="0" dirty="0">
              <a:ln>
                <a:noFill/>
              </a:ln>
              <a:solidFill>
                <a:prstClr val="black"/>
              </a:solidFill>
              <a:effectLst/>
              <a:uLnTx/>
              <a:uFillTx/>
              <a:latin typeface="Comic Sans MS"/>
              <a:ea typeface="+mn-ea"/>
              <a:cs typeface="Comic Sans MS"/>
            </a:endParaRPr>
          </a:p>
        </p:txBody>
      </p:sp>
      <p:sp>
        <p:nvSpPr>
          <p:cNvPr id="33" name="TextBox 32"/>
          <p:cNvSpPr txBox="1"/>
          <p:nvPr/>
        </p:nvSpPr>
        <p:spPr>
          <a:xfrm>
            <a:off x="3304975" y="3714798"/>
            <a:ext cx="2694655" cy="1446550"/>
          </a:xfrm>
          <a:prstGeom prst="rect">
            <a:avLst/>
          </a:prstGeom>
          <a:noFill/>
          <a:ln>
            <a:no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Comic Sans MS"/>
              </a:rPr>
              <a:t>1 </a:t>
            </a:r>
            <a:r>
              <a:rPr kumimoji="0" lang="en-US" sz="2400" b="0" i="0" u="none" strike="noStrike" kern="1200" cap="none" spc="0" normalizeH="0" baseline="0" noProof="0" dirty="0" smtClean="0">
                <a:ln>
                  <a:noFill/>
                </a:ln>
                <a:solidFill>
                  <a:prstClr val="black"/>
                </a:solidFill>
                <a:effectLst/>
                <a:uLnTx/>
                <a:uFillTx/>
                <a:latin typeface="Comic Sans MS"/>
                <a:ea typeface="+mn-ea"/>
                <a:cs typeface="Comic Sans MS"/>
              </a:rPr>
              <a:t>point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prstClr val="black"/>
              </a:solidFill>
              <a:effectLst/>
              <a:uLnTx/>
              <a:uFillTx/>
              <a:latin typeface="Comic Sans MS"/>
              <a:ea typeface="+mn-ea"/>
              <a:cs typeface="Comic Sans M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prstClr val="black"/>
                </a:solidFill>
                <a:latin typeface="Comic Sans MS"/>
                <a:cs typeface="Comic Sans MS"/>
              </a:rPr>
              <a:t>Name 2 parts of the body in French</a:t>
            </a:r>
            <a:endParaRPr kumimoji="0" lang="en-US" sz="2000" b="0" i="0" u="none" strike="noStrike" kern="1200" cap="none" spc="0" normalizeH="0" baseline="0" noProof="0" dirty="0">
              <a:ln>
                <a:noFill/>
              </a:ln>
              <a:solidFill>
                <a:prstClr val="black"/>
              </a:solidFill>
              <a:effectLst/>
              <a:uLnTx/>
              <a:uFillTx/>
              <a:latin typeface="Comic Sans MS"/>
              <a:cs typeface="Comic Sans MS"/>
            </a:endParaRPr>
          </a:p>
        </p:txBody>
      </p:sp>
      <p:sp>
        <p:nvSpPr>
          <p:cNvPr id="34" name="TextBox 33"/>
          <p:cNvSpPr txBox="1"/>
          <p:nvPr/>
        </p:nvSpPr>
        <p:spPr>
          <a:xfrm>
            <a:off x="6449345" y="5301208"/>
            <a:ext cx="2694655"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Comic Sans MS"/>
              </a:rPr>
              <a:t>1 point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omic Sans MS"/>
                <a:ea typeface="+mn-ea"/>
                <a:cs typeface="Comic Sans MS"/>
              </a:rPr>
              <a:t>What’s your </a:t>
            </a:r>
            <a:r>
              <a:rPr kumimoji="0" lang="en-US" sz="2000" b="0" i="0" u="none" strike="noStrike" kern="1200" cap="none" spc="0" normalizeH="0" baseline="0" noProof="0" dirty="0" err="1" smtClean="0">
                <a:ln>
                  <a:noFill/>
                </a:ln>
                <a:solidFill>
                  <a:prstClr val="black"/>
                </a:solidFill>
                <a:effectLst/>
                <a:uLnTx/>
                <a:uFillTx/>
                <a:latin typeface="Comic Sans MS"/>
                <a:ea typeface="+mn-ea"/>
                <a:cs typeface="Comic Sans MS"/>
              </a:rPr>
              <a:t>favourite</a:t>
            </a:r>
            <a:r>
              <a:rPr kumimoji="0" lang="en-US" sz="2000" b="0" i="0" u="none" strike="noStrike" kern="1200" cap="none" spc="0" normalizeH="0" baseline="0" noProof="0" dirty="0" smtClean="0">
                <a:ln>
                  <a:noFill/>
                </a:ln>
                <a:solidFill>
                  <a:prstClr val="black"/>
                </a:solidFill>
                <a:effectLst/>
                <a:uLnTx/>
                <a:uFillTx/>
                <a:latin typeface="Comic Sans MS"/>
                <a:ea typeface="+mn-ea"/>
                <a:cs typeface="Comic Sans MS"/>
              </a:rPr>
              <a:t> </a:t>
            </a:r>
            <a:r>
              <a:rPr kumimoji="0" lang="en-US" sz="2000" b="0" i="0" u="none" strike="noStrike" kern="1200" cap="none" spc="0" normalizeH="0" baseline="0" noProof="0" dirty="0" err="1" smtClean="0">
                <a:ln>
                  <a:noFill/>
                </a:ln>
                <a:solidFill>
                  <a:prstClr val="black"/>
                </a:solidFill>
                <a:effectLst/>
                <a:uLnTx/>
                <a:uFillTx/>
                <a:latin typeface="Comic Sans MS"/>
                <a:ea typeface="+mn-ea"/>
                <a:cs typeface="Comic Sans MS"/>
              </a:rPr>
              <a:t>colour</a:t>
            </a:r>
            <a:r>
              <a:rPr kumimoji="0" lang="en-US" sz="2000" b="0" i="0" u="none" strike="noStrike" kern="1200" cap="none" spc="0" normalizeH="0" baseline="0" noProof="0" dirty="0" smtClean="0">
                <a:ln>
                  <a:noFill/>
                </a:ln>
                <a:solidFill>
                  <a:prstClr val="black"/>
                </a:solidFill>
                <a:effectLst/>
                <a:uLnTx/>
                <a:uFillTx/>
                <a:latin typeface="Comic Sans MS"/>
                <a:ea typeface="+mn-ea"/>
                <a:cs typeface="Comic Sans MS"/>
              </a:rPr>
              <a:t> in French?</a:t>
            </a:r>
            <a:endParaRPr kumimoji="0" lang="en-US" sz="2000" b="0" i="0" u="none" strike="noStrike" kern="1200" cap="none" spc="0" normalizeH="0" baseline="0" noProof="0" dirty="0">
              <a:ln>
                <a:noFill/>
              </a:ln>
              <a:solidFill>
                <a:prstClr val="black"/>
              </a:solidFill>
              <a:effectLst/>
              <a:uLnTx/>
              <a:uFillTx/>
              <a:latin typeface="Comic Sans MS"/>
              <a:ea typeface="+mn-ea"/>
              <a:cs typeface="Comic Sans MS"/>
            </a:endParaRPr>
          </a:p>
        </p:txBody>
      </p:sp>
      <p:sp>
        <p:nvSpPr>
          <p:cNvPr id="43" name="TextBox 42"/>
          <p:cNvSpPr txBox="1"/>
          <p:nvPr/>
        </p:nvSpPr>
        <p:spPr>
          <a:xfrm>
            <a:off x="6244773" y="3800943"/>
            <a:ext cx="2694655"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omic Sans MS"/>
                <a:ea typeface="+mn-ea"/>
                <a:cs typeface="Comic Sans MS"/>
              </a:rPr>
              <a:t>4 points</a:t>
            </a:r>
          </a:p>
          <a:p>
            <a:pPr lvl="1" algn="l" fontAlgn="auto">
              <a:spcBef>
                <a:spcPts val="0"/>
              </a:spcBef>
              <a:spcAft>
                <a:spcPts val="0"/>
              </a:spcAft>
            </a:pPr>
            <a:r>
              <a:rPr kumimoji="0" lang="en-US" sz="2000" b="0" i="0" u="none" strike="noStrike" kern="1200" cap="none" spc="0" normalizeH="0" baseline="0" noProof="0" dirty="0" smtClean="0">
                <a:ln>
                  <a:noFill/>
                </a:ln>
                <a:solidFill>
                  <a:prstClr val="white"/>
                </a:solidFill>
                <a:effectLst/>
                <a:uLnTx/>
                <a:uFillTx/>
                <a:latin typeface="Comic Sans MS"/>
                <a:ea typeface="+mn-ea"/>
                <a:cs typeface="Comic Sans MS"/>
              </a:rPr>
              <a:t>How do</a:t>
            </a:r>
            <a:r>
              <a:rPr kumimoji="0" lang="en-US" sz="2000" b="0" i="0" u="none" strike="noStrike" kern="1200" cap="none" spc="0" normalizeH="0" noProof="0" dirty="0" smtClean="0">
                <a:ln>
                  <a:noFill/>
                </a:ln>
                <a:solidFill>
                  <a:prstClr val="white"/>
                </a:solidFill>
                <a:effectLst/>
                <a:uLnTx/>
                <a:uFillTx/>
                <a:latin typeface="Comic Sans MS"/>
                <a:ea typeface="+mn-ea"/>
                <a:cs typeface="Comic Sans MS"/>
              </a:rPr>
              <a:t> you say</a:t>
            </a:r>
            <a:r>
              <a:rPr kumimoji="0" lang="en-US" sz="2000" b="0" i="0" u="none" strike="noStrike" kern="1200" cap="none" spc="0" normalizeH="0" baseline="0" noProof="0" dirty="0" smtClean="0">
                <a:ln>
                  <a:noFill/>
                </a:ln>
                <a:solidFill>
                  <a:prstClr val="white"/>
                </a:solidFill>
                <a:effectLst/>
                <a:uLnTx/>
                <a:uFillTx/>
                <a:latin typeface="Comic Sans MS"/>
                <a:ea typeface="+mn-ea"/>
                <a:cs typeface="Comic Sans MS"/>
              </a:rPr>
              <a:t> “10” in French?</a:t>
            </a:r>
            <a:endParaRPr kumimoji="0" lang="en-US" sz="2000" b="0" i="0" u="none" strike="noStrike" kern="1200" cap="none" spc="0" normalizeH="0" baseline="0" noProof="0" dirty="0">
              <a:ln>
                <a:noFill/>
              </a:ln>
              <a:solidFill>
                <a:prstClr val="white"/>
              </a:solidFill>
              <a:effectLst/>
              <a:uLnTx/>
              <a:uFillTx/>
              <a:latin typeface="Comic Sans MS"/>
              <a:ea typeface="+mn-ea"/>
              <a:cs typeface="Comic Sans MS"/>
            </a:endParaRPr>
          </a:p>
        </p:txBody>
      </p:sp>
      <p:sp>
        <p:nvSpPr>
          <p:cNvPr id="44" name="TextBox 43"/>
          <p:cNvSpPr txBox="1"/>
          <p:nvPr/>
        </p:nvSpPr>
        <p:spPr>
          <a:xfrm>
            <a:off x="179512" y="5301208"/>
            <a:ext cx="2694655"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Comic Sans MS"/>
                <a:ea typeface="+mn-ea"/>
                <a:cs typeface="Comic Sans MS"/>
              </a:rPr>
              <a:t>4 points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prstClr val="white"/>
                </a:solidFill>
                <a:latin typeface="Comic Sans MS"/>
                <a:cs typeface="Comic Sans MS"/>
              </a:rPr>
              <a:t>How do you say “My name is …” in French?</a:t>
            </a:r>
            <a:endParaRPr kumimoji="0" lang="en-US" sz="2400" b="0" i="0" u="none" strike="noStrike" kern="1200" cap="none" spc="0" normalizeH="0" baseline="0" noProof="0" dirty="0">
              <a:ln>
                <a:noFill/>
              </a:ln>
              <a:solidFill>
                <a:prstClr val="white"/>
              </a:solidFill>
              <a:effectLst/>
              <a:uLnTx/>
              <a:uFillTx/>
              <a:latin typeface="Comic Sans MS"/>
              <a:ea typeface="+mn-ea"/>
              <a:cs typeface="Comic Sans MS"/>
            </a:endParaRPr>
          </a:p>
        </p:txBody>
      </p:sp>
      <p:sp>
        <p:nvSpPr>
          <p:cNvPr id="46" name="TextBox 45"/>
          <p:cNvSpPr txBox="1"/>
          <p:nvPr/>
        </p:nvSpPr>
        <p:spPr>
          <a:xfrm>
            <a:off x="6449345" y="1988840"/>
            <a:ext cx="2694655"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Comic Sans MS"/>
              </a:rPr>
              <a:t>3 points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dirty="0" smtClean="0">
              <a:ln>
                <a:noFill/>
              </a:ln>
              <a:solidFill>
                <a:prstClr val="black"/>
              </a:solidFill>
              <a:effectLst/>
              <a:uLnTx/>
              <a:uFillTx/>
              <a:latin typeface="Comic Sans MS"/>
              <a:ea typeface="+mn-ea"/>
              <a:cs typeface="Comic Sans M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1200" cap="none" spc="0" normalizeH="0" baseline="0" noProof="0" dirty="0" smtClean="0">
                <a:ln>
                  <a:noFill/>
                </a:ln>
                <a:solidFill>
                  <a:prstClr val="black"/>
                </a:solidFill>
                <a:effectLst/>
                <a:uLnTx/>
                <a:uFillTx/>
                <a:latin typeface="Comic Sans MS"/>
                <a:ea typeface="+mn-ea"/>
                <a:cs typeface="Comic Sans MS"/>
              </a:rPr>
              <a:t>Name 2 fruits in French</a:t>
            </a:r>
            <a:endParaRPr kumimoji="0" lang="en-US" sz="2000" b="0" i="0" u="none" strike="noStrike" kern="1200" cap="none" spc="0" normalizeH="0" baseline="0" noProof="0" dirty="0">
              <a:ln>
                <a:noFill/>
              </a:ln>
              <a:solidFill>
                <a:prstClr val="black"/>
              </a:solidFill>
              <a:effectLst/>
              <a:uLnTx/>
              <a:uFillTx/>
              <a:latin typeface="Comic Sans MS"/>
              <a:ea typeface="+mn-ea"/>
              <a:cs typeface="Comic Sans MS"/>
            </a:endParaRPr>
          </a:p>
        </p:txBody>
      </p:sp>
      <p:sp>
        <p:nvSpPr>
          <p:cNvPr id="47" name="TextBox 46"/>
          <p:cNvSpPr txBox="1"/>
          <p:nvPr/>
        </p:nvSpPr>
        <p:spPr>
          <a:xfrm>
            <a:off x="3347864" y="5301208"/>
            <a:ext cx="2694655" cy="138499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Comic Sans MS"/>
              </a:rPr>
              <a:t>3 points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000" dirty="0" smtClean="0">
                <a:solidFill>
                  <a:prstClr val="black"/>
                </a:solidFill>
                <a:latin typeface="Comic Sans MS"/>
                <a:cs typeface="Comic Sans MS"/>
              </a:rPr>
              <a:t>What are the </a:t>
            </a:r>
            <a:r>
              <a:rPr lang="en-US" sz="2000" dirty="0" err="1" smtClean="0">
                <a:solidFill>
                  <a:prstClr val="black"/>
                </a:solidFill>
                <a:latin typeface="Comic Sans MS"/>
                <a:cs typeface="Comic Sans MS"/>
              </a:rPr>
              <a:t>colours</a:t>
            </a:r>
            <a:r>
              <a:rPr lang="en-US" sz="2000" dirty="0" smtClean="0">
                <a:solidFill>
                  <a:prstClr val="black"/>
                </a:solidFill>
                <a:latin typeface="Comic Sans MS"/>
                <a:cs typeface="Comic Sans MS"/>
              </a:rPr>
              <a:t> of the French flag?</a:t>
            </a:r>
            <a:endParaRPr kumimoji="0" lang="en-US" sz="2000" b="0" i="0" u="none" strike="noStrike" kern="1200" cap="none" spc="0" normalizeH="0" baseline="0" noProof="0" dirty="0">
              <a:ln>
                <a:noFill/>
              </a:ln>
              <a:solidFill>
                <a:prstClr val="black"/>
              </a:solidFill>
              <a:effectLst/>
              <a:uLnTx/>
              <a:uFillTx/>
              <a:latin typeface="Comic Sans MS"/>
              <a:ea typeface="+mn-ea"/>
              <a:cs typeface="Comic Sans MS"/>
            </a:endParaRPr>
          </a:p>
        </p:txBody>
      </p:sp>
      <p:sp>
        <p:nvSpPr>
          <p:cNvPr id="48" name="TextBox 47"/>
          <p:cNvSpPr txBox="1"/>
          <p:nvPr/>
        </p:nvSpPr>
        <p:spPr>
          <a:xfrm>
            <a:off x="179512" y="3717032"/>
            <a:ext cx="2694655"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Comic Sans MS"/>
              </a:rPr>
              <a:t>2 points</a:t>
            </a:r>
          </a:p>
          <a:p>
            <a:pPr marL="0" marR="0" lvl="0" indent="0" algn="ctr" defTabSz="914400" rtl="0" eaLnBrk="1" fontAlgn="auto" latinLnBrk="0" hangingPunct="1">
              <a:lnSpc>
                <a:spcPct val="100000"/>
              </a:lnSpc>
              <a:spcBef>
                <a:spcPts val="0"/>
              </a:spcBef>
              <a:spcAft>
                <a:spcPts val="0"/>
              </a:spcAft>
              <a:buClrTx/>
              <a:buSzTx/>
              <a:buFontTx/>
              <a:buNone/>
              <a:tabLst/>
              <a:defRPr/>
            </a:pPr>
            <a:endParaRPr lang="en-US" sz="2400" dirty="0">
              <a:solidFill>
                <a:prstClr val="black"/>
              </a:solidFill>
              <a:latin typeface="Comic Sans MS"/>
              <a:cs typeface="Comic Sans M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prstClr val="black"/>
                </a:solidFill>
                <a:latin typeface="Comic Sans MS"/>
                <a:cs typeface="Comic Sans MS"/>
              </a:rPr>
              <a:t>Name an animal in French</a:t>
            </a:r>
            <a:endParaRPr lang="en-US" sz="2000" dirty="0" smtClean="0">
              <a:solidFill>
                <a:prstClr val="black"/>
              </a:solidFill>
              <a:latin typeface="Comic Sans MS"/>
              <a:cs typeface="Comic Sans MS"/>
            </a:endParaRPr>
          </a:p>
        </p:txBody>
      </p:sp>
      <p:sp>
        <p:nvSpPr>
          <p:cNvPr id="49" name="TextBox 48"/>
          <p:cNvSpPr txBox="1"/>
          <p:nvPr/>
        </p:nvSpPr>
        <p:spPr>
          <a:xfrm>
            <a:off x="3347864" y="2060848"/>
            <a:ext cx="2694655" cy="156966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omic Sans MS"/>
                <a:ea typeface="+mn-ea"/>
                <a:cs typeface="Comic Sans MS"/>
              </a:rPr>
              <a:t>2 points</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noProof="0" dirty="0" smtClean="0">
                <a:solidFill>
                  <a:prstClr val="black"/>
                </a:solidFill>
                <a:latin typeface="Comic Sans MS"/>
                <a:cs typeface="Comic Sans MS"/>
              </a:rPr>
              <a:t>What is “ma </a:t>
            </a:r>
            <a:r>
              <a:rPr lang="en-US" sz="2400" noProof="0" dirty="0" err="1" smtClean="0">
                <a:solidFill>
                  <a:prstClr val="black"/>
                </a:solidFill>
                <a:latin typeface="Comic Sans MS"/>
                <a:cs typeface="Comic Sans MS"/>
              </a:rPr>
              <a:t>maman</a:t>
            </a:r>
            <a:r>
              <a:rPr lang="en-US" sz="2400" noProof="0" dirty="0" smtClean="0">
                <a:solidFill>
                  <a:prstClr val="black"/>
                </a:solidFill>
                <a:latin typeface="Comic Sans MS"/>
                <a:cs typeface="Comic Sans MS"/>
              </a:rPr>
              <a:t>” in English?</a:t>
            </a:r>
            <a:endParaRPr kumimoji="0" lang="en-US" sz="2000" b="0" i="0" u="none" strike="noStrike" kern="1200" cap="none" spc="0" normalizeH="0" baseline="0" noProof="0" dirty="0" smtClean="0">
              <a:ln>
                <a:noFill/>
              </a:ln>
              <a:solidFill>
                <a:prstClr val="black"/>
              </a:solidFill>
              <a:effectLst/>
              <a:uLnTx/>
              <a:uFillTx/>
              <a:latin typeface="Comic Sans MS"/>
              <a:ea typeface="+mn-ea"/>
              <a:cs typeface="Comic Sans MS"/>
            </a:endParaRPr>
          </a:p>
        </p:txBody>
      </p:sp>
      <p:pic>
        <p:nvPicPr>
          <p:cNvPr id="8" name="Picture 7"/>
          <p:cNvPicPr>
            <a:picLocks noChangeAspect="1"/>
          </p:cNvPicPr>
          <p:nvPr/>
        </p:nvPicPr>
        <p:blipFill rotWithShape="1">
          <a:blip r:embed="rId2">
            <a:extLst>
              <a:ext uri="{BEBA8EAE-BF5A-486C-A8C5-ECC9F3942E4B}">
                <a14:imgProps xmlns:a14="http://schemas.microsoft.com/office/drawing/2010/main">
                  <a14:imgLayer r:embed="rId3">
                    <a14:imgEffect>
                      <a14:backgroundRemoval t="0" b="100000" l="0" r="100000"/>
                    </a14:imgEffect>
                  </a14:imgLayer>
                </a14:imgProps>
              </a:ext>
            </a:extLst>
          </a:blip>
          <a:srcRect l="7048" t="7380"/>
          <a:stretch/>
        </p:blipFill>
        <p:spPr>
          <a:xfrm>
            <a:off x="7380312" y="404664"/>
            <a:ext cx="1644233" cy="1512167"/>
          </a:xfrm>
          <a:prstGeom prst="rect">
            <a:avLst/>
          </a:prstGeom>
        </p:spPr>
      </p:pic>
      <p:sp>
        <p:nvSpPr>
          <p:cNvPr id="11" name="10-Point Star 10"/>
          <p:cNvSpPr/>
          <p:nvPr/>
        </p:nvSpPr>
        <p:spPr>
          <a:xfrm>
            <a:off x="101098" y="403548"/>
            <a:ext cx="1498836" cy="1584176"/>
          </a:xfrm>
          <a:prstGeom prst="star10">
            <a:avLst/>
          </a:prstGeom>
          <a:solidFill>
            <a:srgbClr val="CCFFCC"/>
          </a:solidFill>
        </p:spPr>
        <p:style>
          <a:lnRef idx="1">
            <a:schemeClr val="accent1"/>
          </a:lnRef>
          <a:fillRef idx="3">
            <a:schemeClr val="accent1"/>
          </a:fillRef>
          <a:effectRef idx="2">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600" dirty="0" smtClean="0">
                <a:solidFill>
                  <a:prstClr val="black"/>
                </a:solidFill>
                <a:latin typeface="Comic Sans MS"/>
                <a:cs typeface="Comic Sans MS"/>
              </a:rPr>
              <a:t>French</a:t>
            </a:r>
            <a:endParaRPr kumimoji="0" lang="fr-FR" sz="1600" b="0" i="0" u="none" strike="noStrike" kern="1200" cap="none" spc="0" normalizeH="0" baseline="0" noProof="0" dirty="0">
              <a:ln>
                <a:noFill/>
              </a:ln>
              <a:solidFill>
                <a:prstClr val="black"/>
              </a:solidFill>
              <a:effectLst/>
              <a:uLnTx/>
              <a:uFillTx/>
              <a:latin typeface="Comic Sans MS"/>
              <a:cs typeface="Comic Sans MS"/>
            </a:endParaRPr>
          </a:p>
        </p:txBody>
      </p:sp>
    </p:spTree>
    <p:extLst>
      <p:ext uri="{BB962C8B-B14F-4D97-AF65-F5344CB8AC3E}">
        <p14:creationId xmlns:p14="http://schemas.microsoft.com/office/powerpoint/2010/main" val="66551988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47201" y="62281"/>
            <a:ext cx="7449120" cy="4672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3" name="Text Box 2"/>
          <p:cNvSpPr txBox="1">
            <a:spLocks noChangeArrowheads="1"/>
          </p:cNvSpPr>
          <p:nvPr/>
        </p:nvSpPr>
        <p:spPr bwMode="auto">
          <a:xfrm>
            <a:off x="1" y="4572361"/>
            <a:ext cx="9144000" cy="3817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9pPr>
          </a:lstStyle>
          <a:p>
            <a:pPr defTabSz="407526" hangingPunct="0">
              <a:lnSpc>
                <a:spcPct val="100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en-GB" altLang="en-US" sz="3628" dirty="0">
                <a:solidFill>
                  <a:srgbClr val="000000"/>
                </a:solidFill>
                <a:latin typeface="Comic Sans MS" panose="030F0702030302020204" pitchFamily="66" charset="0"/>
              </a:rPr>
              <a:t>«</a:t>
            </a:r>
            <a:r>
              <a:rPr lang="en-GB" altLang="en-US" sz="3628" dirty="0" err="1">
                <a:solidFill>
                  <a:srgbClr val="000000"/>
                </a:solidFill>
                <a:latin typeface="Comic Sans MS" panose="030F0702030302020204" pitchFamily="66" charset="0"/>
              </a:rPr>
              <a:t>C'est</a:t>
            </a:r>
            <a:r>
              <a:rPr lang="en-GB" altLang="en-US" sz="3628" dirty="0">
                <a:solidFill>
                  <a:srgbClr val="000000"/>
                </a:solidFill>
                <a:latin typeface="Comic Sans MS" panose="030F0702030302020204" pitchFamily="66" charset="0"/>
              </a:rPr>
              <a:t> qui?» </a:t>
            </a:r>
            <a:r>
              <a:rPr lang="en-GB" altLang="en-US" sz="3628" dirty="0" err="1">
                <a:solidFill>
                  <a:srgbClr val="000000"/>
                </a:solidFill>
                <a:latin typeface="Comic Sans MS" panose="030F0702030302020204" pitchFamily="66" charset="0"/>
              </a:rPr>
              <a:t>dit</a:t>
            </a:r>
            <a:r>
              <a:rPr lang="en-GB" altLang="en-US" sz="3628" dirty="0">
                <a:solidFill>
                  <a:srgbClr val="000000"/>
                </a:solidFill>
                <a:latin typeface="Comic Sans MS" panose="030F0702030302020204" pitchFamily="66" charset="0"/>
              </a:rPr>
              <a:t> </a:t>
            </a:r>
            <a:r>
              <a:rPr lang="en-GB" altLang="en-US" sz="3628" dirty="0">
                <a:solidFill>
                  <a:srgbClr val="FF0000"/>
                </a:solidFill>
                <a:latin typeface="Comic Sans MS" panose="030F0702030302020204" pitchFamily="66" charset="0"/>
              </a:rPr>
              <a:t>le petit mouton blanc</a:t>
            </a:r>
            <a:r>
              <a:rPr lang="en-GB" altLang="en-US" sz="3628" dirty="0">
                <a:solidFill>
                  <a:srgbClr val="000000"/>
                </a:solidFill>
                <a:latin typeface="Comic Sans MS" panose="030F0702030302020204" pitchFamily="66" charset="0"/>
              </a:rPr>
              <a:t>.</a:t>
            </a:r>
          </a:p>
          <a:p>
            <a:pPr defTabSz="407526" hangingPunct="0">
              <a:lnSpc>
                <a:spcPct val="100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en-GB" altLang="en-US" sz="3628" dirty="0">
                <a:solidFill>
                  <a:srgbClr val="000000"/>
                </a:solidFill>
                <a:latin typeface="Comic Sans MS" panose="030F0702030302020204" pitchFamily="66" charset="0"/>
              </a:rPr>
              <a:t>«</a:t>
            </a:r>
            <a:r>
              <a:rPr lang="en-GB" altLang="en-US" sz="3628" dirty="0" err="1">
                <a:solidFill>
                  <a:srgbClr val="000000"/>
                </a:solidFill>
                <a:latin typeface="Comic Sans MS" panose="030F0702030302020204" pitchFamily="66" charset="0"/>
              </a:rPr>
              <a:t>C'est</a:t>
            </a:r>
            <a:r>
              <a:rPr lang="en-GB" altLang="en-US" sz="3628" dirty="0">
                <a:solidFill>
                  <a:srgbClr val="000000"/>
                </a:solidFill>
                <a:latin typeface="Comic Sans MS" panose="030F0702030302020204" pitchFamily="66" charset="0"/>
              </a:rPr>
              <a:t> </a:t>
            </a:r>
            <a:r>
              <a:rPr lang="en-GB" altLang="en-US" sz="3628" dirty="0" err="1">
                <a:solidFill>
                  <a:srgbClr val="000000"/>
                </a:solidFill>
                <a:latin typeface="Comic Sans MS" panose="030F0702030302020204" pitchFamily="66" charset="0"/>
              </a:rPr>
              <a:t>moi</a:t>
            </a:r>
            <a:r>
              <a:rPr lang="en-GB" altLang="en-US" sz="3628" dirty="0">
                <a:solidFill>
                  <a:srgbClr val="000000"/>
                </a:solidFill>
                <a:latin typeface="Comic Sans MS" panose="030F0702030302020204" pitchFamily="66" charset="0"/>
              </a:rPr>
              <a:t>, </a:t>
            </a:r>
            <a:r>
              <a:rPr lang="en-GB" altLang="en-US" sz="3628" dirty="0">
                <a:solidFill>
                  <a:srgbClr val="FF0000"/>
                </a:solidFill>
                <a:latin typeface="Comic Sans MS" panose="030F0702030302020204" pitchFamily="66" charset="0"/>
              </a:rPr>
              <a:t>le petit cheval noir</a:t>
            </a:r>
            <a:r>
              <a:rPr lang="en-GB" altLang="en-US" sz="3628" dirty="0">
                <a:solidFill>
                  <a:srgbClr val="000000"/>
                </a:solidFill>
                <a:latin typeface="Comic Sans MS" panose="030F0702030302020204" pitchFamily="66" charset="0"/>
              </a:rPr>
              <a:t>.  </a:t>
            </a:r>
          </a:p>
          <a:p>
            <a:pPr defTabSz="407526" hangingPunct="0">
              <a:lnSpc>
                <a:spcPct val="100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en-GB" altLang="en-US" sz="3628" dirty="0" err="1">
                <a:solidFill>
                  <a:srgbClr val="000000"/>
                </a:solidFill>
                <a:latin typeface="Comic Sans MS" panose="030F0702030302020204" pitchFamily="66" charset="0"/>
              </a:rPr>
              <a:t>Viens</a:t>
            </a:r>
            <a:r>
              <a:rPr lang="en-GB" altLang="en-US" sz="3628" dirty="0">
                <a:solidFill>
                  <a:srgbClr val="000000"/>
                </a:solidFill>
                <a:latin typeface="Comic Sans MS" panose="030F0702030302020204" pitchFamily="66" charset="0"/>
              </a:rPr>
              <a:t> </a:t>
            </a:r>
            <a:r>
              <a:rPr lang="en-GB" altLang="en-US" sz="3628" dirty="0" err="1">
                <a:solidFill>
                  <a:srgbClr val="000000"/>
                </a:solidFill>
                <a:latin typeface="Comic Sans MS" panose="030F0702030302020204" pitchFamily="66" charset="0"/>
              </a:rPr>
              <a:t>m'aider</a:t>
            </a:r>
            <a:r>
              <a:rPr lang="en-GB" altLang="en-US" sz="3628" dirty="0">
                <a:solidFill>
                  <a:srgbClr val="000000"/>
                </a:solidFill>
                <a:latin typeface="Comic Sans MS" panose="030F0702030302020204" pitchFamily="66" charset="0"/>
              </a:rPr>
              <a:t> </a:t>
            </a:r>
            <a:r>
              <a:rPr lang="en-GB" altLang="en-US" sz="3628" dirty="0" err="1">
                <a:solidFill>
                  <a:srgbClr val="000000"/>
                </a:solidFill>
                <a:latin typeface="Comic Sans MS" panose="030F0702030302020204" pitchFamily="66" charset="0"/>
              </a:rPr>
              <a:t>s'il</a:t>
            </a:r>
            <a:r>
              <a:rPr lang="en-GB" altLang="en-US" sz="3628" dirty="0">
                <a:solidFill>
                  <a:srgbClr val="000000"/>
                </a:solidFill>
                <a:latin typeface="Comic Sans MS" panose="030F0702030302020204" pitchFamily="66" charset="0"/>
              </a:rPr>
              <a:t> </a:t>
            </a:r>
            <a:r>
              <a:rPr lang="en-GB" altLang="en-US" sz="3628" dirty="0" err="1">
                <a:solidFill>
                  <a:srgbClr val="000000"/>
                </a:solidFill>
                <a:latin typeface="Comic Sans MS" panose="030F0702030302020204" pitchFamily="66" charset="0"/>
              </a:rPr>
              <a:t>te</a:t>
            </a:r>
            <a:r>
              <a:rPr lang="en-GB" altLang="en-US" sz="3628" dirty="0">
                <a:solidFill>
                  <a:srgbClr val="000000"/>
                </a:solidFill>
                <a:latin typeface="Comic Sans MS" panose="030F0702030302020204" pitchFamily="66" charset="0"/>
              </a:rPr>
              <a:t> </a:t>
            </a:r>
            <a:r>
              <a:rPr lang="en-GB" altLang="en-US" sz="3628" dirty="0" err="1">
                <a:solidFill>
                  <a:srgbClr val="000000"/>
                </a:solidFill>
                <a:latin typeface="Comic Sans MS" panose="030F0702030302020204" pitchFamily="66" charset="0"/>
              </a:rPr>
              <a:t>pl</a:t>
            </a:r>
            <a:r>
              <a:rPr lang="en-GB" altLang="en-US" sz="3628" dirty="0" err="1">
                <a:solidFill>
                  <a:srgbClr val="000000"/>
                </a:solidFill>
                <a:latin typeface="Comic Sans MS" panose="030F0702030302020204" pitchFamily="66" charset="0"/>
                <a:cs typeface="Arial" panose="020B0604020202020204" pitchFamily="34" charset="0"/>
              </a:rPr>
              <a:t>âit</a:t>
            </a:r>
            <a:r>
              <a:rPr lang="en-GB" altLang="en-US" sz="3628" dirty="0">
                <a:solidFill>
                  <a:srgbClr val="000000"/>
                </a:solidFill>
                <a:latin typeface="Comic Sans MS" panose="030F0702030302020204" pitchFamily="66" charset="0"/>
                <a:cs typeface="Arial" panose="020B0604020202020204" pitchFamily="34" charset="0"/>
              </a:rPr>
              <a:t>.</a:t>
            </a:r>
            <a:r>
              <a:rPr lang="en-GB" altLang="en-US" sz="3628" dirty="0">
                <a:solidFill>
                  <a:srgbClr val="000000"/>
                </a:solidFill>
                <a:latin typeface="Comic Sans MS" panose="030F0702030302020204" pitchFamily="66" charset="0"/>
              </a:rPr>
              <a:t>»</a:t>
            </a:r>
          </a:p>
          <a:p>
            <a:pPr defTabSz="407526" hangingPunct="0">
              <a:lnSpc>
                <a:spcPct val="100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en-GB" altLang="en-US" sz="3628" dirty="0">
                <a:solidFill>
                  <a:srgbClr val="000000"/>
                </a:solidFill>
                <a:latin typeface="Comic Sans MS" panose="030F0702030302020204" pitchFamily="66" charset="0"/>
              </a:rPr>
              <a:t>«</a:t>
            </a:r>
            <a:r>
              <a:rPr lang="en-GB" altLang="en-US" sz="3628" dirty="0" err="1">
                <a:solidFill>
                  <a:srgbClr val="000000"/>
                </a:solidFill>
                <a:latin typeface="Comic Sans MS" panose="030F0702030302020204" pitchFamily="66" charset="0"/>
              </a:rPr>
              <a:t>Oui</a:t>
            </a:r>
            <a:r>
              <a:rPr lang="en-GB" altLang="en-US" sz="3628" dirty="0">
                <a:solidFill>
                  <a:srgbClr val="000000"/>
                </a:solidFill>
                <a:latin typeface="Comic Sans MS" panose="030F0702030302020204" pitchFamily="66" charset="0"/>
              </a:rPr>
              <a:t>, </a:t>
            </a:r>
            <a:r>
              <a:rPr lang="en-GB" altLang="en-US" sz="3628" dirty="0" err="1">
                <a:solidFill>
                  <a:srgbClr val="000000"/>
                </a:solidFill>
                <a:latin typeface="Comic Sans MS" panose="030F0702030302020204" pitchFamily="66" charset="0"/>
              </a:rPr>
              <a:t>j'arrive</a:t>
            </a:r>
            <a:r>
              <a:rPr lang="en-GB" altLang="en-US" sz="3628" dirty="0">
                <a:solidFill>
                  <a:srgbClr val="000000"/>
                </a:solidFill>
                <a:latin typeface="Comic Sans MS" panose="030F0702030302020204" pitchFamily="66" charset="0"/>
              </a:rPr>
              <a:t> tout de suite.»</a:t>
            </a:r>
          </a:p>
          <a:p>
            <a:pPr defTabSz="407526" hangingPunct="0">
              <a:lnSpc>
                <a:spcPct val="7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endParaRPr lang="en-GB" altLang="en-US" sz="3628" dirty="0">
              <a:solidFill>
                <a:srgbClr val="000000"/>
              </a:solidFill>
              <a:latin typeface="Comic Sans MS" panose="030F0702030302020204" pitchFamily="66" charset="0"/>
            </a:endParaRPr>
          </a:p>
          <a:p>
            <a:pPr defTabSz="407526" hangingPunct="0">
              <a:lnSpc>
                <a:spcPct val="7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endParaRPr lang="en-GB" altLang="en-US" sz="3628" dirty="0">
              <a:solidFill>
                <a:srgbClr val="000000"/>
              </a:solidFill>
              <a:latin typeface="Comic Sans MS" panose="030F0702030302020204" pitchFamily="66" charset="0"/>
            </a:endParaRPr>
          </a:p>
          <a:p>
            <a:pPr defTabSz="407526" hangingPunct="0">
              <a:lnSpc>
                <a:spcPct val="7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endParaRPr lang="en-GB" altLang="en-US" sz="3628" dirty="0">
              <a:solidFill>
                <a:srgbClr val="000000"/>
              </a:solidFill>
              <a:latin typeface="Comic Sans MS" panose="030F0702030302020204" pitchFamily="66" charset="0"/>
            </a:endParaRPr>
          </a:p>
        </p:txBody>
      </p:sp>
      <p:pic>
        <p:nvPicPr>
          <p:cNvPr id="2560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2285641"/>
            <a:ext cx="2939040" cy="22867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5605"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061601" y="3591721"/>
            <a:ext cx="1795680" cy="11433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5606" name="AutoShape 5"/>
          <p:cNvSpPr>
            <a:spLocks noChangeArrowheads="1"/>
          </p:cNvSpPr>
          <p:nvPr/>
        </p:nvSpPr>
        <p:spPr bwMode="auto">
          <a:xfrm>
            <a:off x="2610721" y="1306441"/>
            <a:ext cx="2286720" cy="1470240"/>
          </a:xfrm>
          <a:prstGeom prst="wedgeEllipseCallout">
            <a:avLst>
              <a:gd name="adj1" fmla="val -33255"/>
              <a:gd name="adj2" fmla="val 54574"/>
            </a:avLst>
          </a:prstGeom>
          <a:solidFill>
            <a:srgbClr val="FFFF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nchor="ctr"/>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9pPr>
          </a:lstStyle>
          <a:p>
            <a:pPr defTabSz="407526" hangingPunct="0">
              <a:lnSpc>
                <a:spcPct val="100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altLang="en-US" sz="1633">
                <a:solidFill>
                  <a:srgbClr val="000000"/>
                </a:solidFill>
              </a:rPr>
              <a:t>C'est moi, </a:t>
            </a:r>
          </a:p>
          <a:p>
            <a:pPr defTabSz="407526" hangingPunct="0">
              <a:lnSpc>
                <a:spcPct val="100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altLang="en-US" sz="1633">
                <a:solidFill>
                  <a:srgbClr val="000000"/>
                </a:solidFill>
              </a:rPr>
              <a:t> le petit cheval noir.  </a:t>
            </a:r>
          </a:p>
          <a:p>
            <a:pPr defTabSz="407526" hangingPunct="0">
              <a:lnSpc>
                <a:spcPct val="100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altLang="en-US" sz="1633">
                <a:solidFill>
                  <a:srgbClr val="000000"/>
                </a:solidFill>
              </a:rPr>
              <a:t>Viens m'aider s'il te pl</a:t>
            </a:r>
            <a:r>
              <a:rPr lang="en-GB" altLang="en-US" sz="1633">
                <a:solidFill>
                  <a:srgbClr val="000000"/>
                </a:solidFill>
                <a:cs typeface="Arial" panose="020B0604020202020204" pitchFamily="34" charset="0"/>
              </a:rPr>
              <a:t>âit.</a:t>
            </a:r>
          </a:p>
        </p:txBody>
      </p:sp>
      <p:sp>
        <p:nvSpPr>
          <p:cNvPr id="25607" name="AutoShape 6"/>
          <p:cNvSpPr>
            <a:spLocks noChangeArrowheads="1"/>
          </p:cNvSpPr>
          <p:nvPr/>
        </p:nvSpPr>
        <p:spPr bwMode="auto">
          <a:xfrm flipH="1">
            <a:off x="2776320" y="3266281"/>
            <a:ext cx="2286720" cy="980640"/>
          </a:xfrm>
          <a:prstGeom prst="wedgeEllipseCallout">
            <a:avLst>
              <a:gd name="adj1" fmla="val -61477"/>
              <a:gd name="adj2" fmla="val 22269"/>
            </a:avLst>
          </a:prstGeom>
          <a:solidFill>
            <a:srgbClr val="FFFF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nchor="ctr"/>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9pPr>
          </a:lstStyle>
          <a:p>
            <a:pPr defTabSz="407526" hangingPunct="0">
              <a:lnSpc>
                <a:spcPct val="100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altLang="en-US" sz="1633">
                <a:solidFill>
                  <a:srgbClr val="000000"/>
                </a:solidFill>
              </a:rPr>
              <a:t>Oui, j'arrive tout de suite.</a:t>
            </a:r>
          </a:p>
        </p:txBody>
      </p:sp>
      <p:sp>
        <p:nvSpPr>
          <p:cNvPr id="25608" name="AutoShape 7"/>
          <p:cNvSpPr>
            <a:spLocks noChangeArrowheads="1"/>
          </p:cNvSpPr>
          <p:nvPr/>
        </p:nvSpPr>
        <p:spPr bwMode="auto">
          <a:xfrm flipH="1">
            <a:off x="4407841" y="1306441"/>
            <a:ext cx="1632960" cy="653760"/>
          </a:xfrm>
          <a:prstGeom prst="wedgeEllipseCallout">
            <a:avLst>
              <a:gd name="adj1" fmla="val -2292"/>
              <a:gd name="adj2" fmla="val 307611"/>
            </a:avLst>
          </a:prstGeom>
          <a:solidFill>
            <a:srgbClr val="FFFF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nchor="ctr"/>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9pPr>
          </a:lstStyle>
          <a:p>
            <a:pPr defTabSz="407526" hangingPunct="0">
              <a:lnSpc>
                <a:spcPct val="62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altLang="en-US" sz="1633">
                <a:solidFill>
                  <a:srgbClr val="000000"/>
                </a:solidFill>
              </a:rPr>
              <a:t>C'est qui?</a:t>
            </a: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3856" y="5105400"/>
            <a:ext cx="552960" cy="552960"/>
          </a:xfrm>
          <a:prstGeom prst="rect">
            <a:avLst/>
          </a:prstGeom>
        </p:spPr>
      </p:pic>
    </p:spTree>
    <p:extLst>
      <p:ext uri="{BB962C8B-B14F-4D97-AF65-F5344CB8AC3E}">
        <p14:creationId xmlns:p14="http://schemas.microsoft.com/office/powerpoint/2010/main" val="353702775"/>
      </p:ext>
    </p:extLst>
  </p:cSld>
  <p:clrMapOvr>
    <a:masterClrMapping/>
  </p:clrMapOvr>
  <p:transition spd="med">
    <p:pull/>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seq concurrent="1" nextAc="seek">
              <p:cTn id="3" restart="whenNotActive" fill="hold" evtFilter="cancelBubble" nodeType="interactiveSeq">
                <p:stCondLst>
                  <p:cond evt="onClick" delay="0">
                    <p:tgtEl>
                      <p:spTgt spid="2"/>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p:cTn id="7" dur="15504" fill="hold"/>
                                        <p:tgtEl>
                                          <p:spTgt spid="2"/>
                                        </p:tgtEl>
                                      </p:cBhvr>
                                    </p:cmd>
                                  </p:childTnLst>
                                </p:cTn>
                              </p:par>
                            </p:childTnLst>
                          </p:cTn>
                        </p:par>
                      </p:childTnLst>
                    </p:cTn>
                  </p:par>
                </p:childTnLst>
              </p:cTn>
              <p:nextCondLst>
                <p:cond evt="onClick" delay="0">
                  <p:tgtEl>
                    <p:spTgt spid="2"/>
                  </p:tgtEl>
                </p:cond>
              </p:nextCondLst>
            </p:seq>
            <p:audio>
              <p:cMediaNode vol="80000">
                <p:cTn id="8" fill="hold" display="0">
                  <p:stCondLst>
                    <p:cond delay="indefinite"/>
                  </p:stCondLst>
                  <p:endCondLst>
                    <p:cond evt="onStopAudio" delay="0">
                      <p:tgtEl>
                        <p:sldTgt/>
                      </p:tgtEl>
                    </p:cond>
                  </p:endCondLst>
                </p:cTn>
                <p:tgtEl>
                  <p:spTgt spid="2"/>
                </p:tgtEl>
              </p:cMediaNode>
            </p:audi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ext Box 1"/>
          <p:cNvSpPr txBox="1">
            <a:spLocks noChangeArrowheads="1"/>
          </p:cNvSpPr>
          <p:nvPr/>
        </p:nvSpPr>
        <p:spPr bwMode="auto">
          <a:xfrm>
            <a:off x="1306081" y="5388840"/>
            <a:ext cx="6531840" cy="13651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9pPr>
          </a:lstStyle>
          <a:p>
            <a:pPr defTabSz="407526" hangingPunct="0">
              <a:lnSpc>
                <a:spcPct val="11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altLang="en-US" sz="3628">
                <a:solidFill>
                  <a:srgbClr val="000000"/>
                </a:solidFill>
                <a:latin typeface="Comic Sans MS" panose="030F0702030302020204" pitchFamily="66" charset="0"/>
              </a:rPr>
              <a:t>Alors les deux amis retournent au pommier.</a:t>
            </a:r>
          </a:p>
        </p:txBody>
      </p:sp>
      <p:pic>
        <p:nvPicPr>
          <p:cNvPr id="27651"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3321"/>
            <a:ext cx="5715360" cy="45590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652"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59841" y="1960201"/>
            <a:ext cx="1306080" cy="9806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7653" name="Freeform 4"/>
          <p:cNvSpPr>
            <a:spLocks noChangeArrowheads="1"/>
          </p:cNvSpPr>
          <p:nvPr/>
        </p:nvSpPr>
        <p:spPr bwMode="auto">
          <a:xfrm>
            <a:off x="1959841" y="1762920"/>
            <a:ext cx="489600" cy="524160"/>
          </a:xfrm>
          <a:custGeom>
            <a:avLst/>
            <a:gdLst>
              <a:gd name="T0" fmla="*/ 0 w 771"/>
              <a:gd name="T1" fmla="*/ 0 h 867"/>
              <a:gd name="T2" fmla="*/ 135113 w 771"/>
              <a:gd name="T3" fmla="*/ 320583 h 867"/>
              <a:gd name="T4" fmla="*/ 471844 w 771"/>
              <a:gd name="T5" fmla="*/ 320583 h 867"/>
              <a:gd name="T6" fmla="*/ 539050 w 771"/>
              <a:gd name="T7" fmla="*/ 577184 h 867"/>
              <a:gd name="T8" fmla="*/ 0 w 771"/>
              <a:gd name="T9" fmla="*/ 0 h 8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1" h="867">
                <a:moveTo>
                  <a:pt x="0" y="0"/>
                </a:moveTo>
                <a:lnTo>
                  <a:pt x="193" y="481"/>
                </a:lnTo>
                <a:lnTo>
                  <a:pt x="674" y="481"/>
                </a:lnTo>
                <a:lnTo>
                  <a:pt x="770" y="866"/>
                </a:lnTo>
                <a:lnTo>
                  <a:pt x="0" y="0"/>
                </a:lnTo>
              </a:path>
            </a:pathLst>
          </a:custGeom>
          <a:solidFill>
            <a:srgbClr val="00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defTabSz="407526" eaLnBrk="0" hangingPunct="0"/>
            <a:endParaRPr lang="en-GB" sz="1633">
              <a:solidFill>
                <a:srgbClr val="FFFFFF"/>
              </a:solidFill>
              <a:latin typeface="Arial" panose="020B0604020202020204" pitchFamily="34" charset="0"/>
              <a:cs typeface="Lucida Sans Unicode" panose="020B0602030504020204" pitchFamily="34" charset="0"/>
            </a:endParaRPr>
          </a:p>
        </p:txBody>
      </p:sp>
      <p:pic>
        <p:nvPicPr>
          <p:cNvPr id="27654"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65920" y="3266281"/>
            <a:ext cx="2776320" cy="21225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7655"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94561" y="3918601"/>
            <a:ext cx="1632960" cy="11433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228600" y="4704120"/>
            <a:ext cx="552960" cy="552960"/>
          </a:xfrm>
          <a:prstGeom prst="rect">
            <a:avLst/>
          </a:prstGeom>
        </p:spPr>
      </p:pic>
    </p:spTree>
    <p:extLst>
      <p:ext uri="{BB962C8B-B14F-4D97-AF65-F5344CB8AC3E}">
        <p14:creationId xmlns:p14="http://schemas.microsoft.com/office/powerpoint/2010/main" val="530214196"/>
      </p:ext>
    </p:extLst>
  </p:cSld>
  <p:clrMapOvr>
    <a:masterClrMapping/>
  </p:clrMapOvr>
  <p:transition spd="med">
    <p:pull/>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seq concurrent="1" nextAc="seek">
              <p:cTn id="3" restart="whenNotActive" fill="hold" evtFilter="cancelBubble" nodeType="interactiveSeq">
                <p:stCondLst>
                  <p:cond evt="onClick" delay="0">
                    <p:tgtEl>
                      <p:spTgt spid="2"/>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p:cTn id="7" dur="4591" fill="hold"/>
                                        <p:tgtEl>
                                          <p:spTgt spid="2"/>
                                        </p:tgtEl>
                                      </p:cBhvr>
                                    </p:cmd>
                                  </p:childTnLst>
                                </p:cTn>
                              </p:par>
                            </p:childTnLst>
                          </p:cTn>
                        </p:par>
                      </p:childTnLst>
                    </p:cTn>
                  </p:par>
                </p:childTnLst>
              </p:cTn>
              <p:nextCondLst>
                <p:cond evt="onClick" delay="0">
                  <p:tgtEl>
                    <p:spTgt spid="2"/>
                  </p:tgtEl>
                </p:cond>
              </p:nextCondLst>
            </p:seq>
            <p:audio>
              <p:cMediaNode vol="80000">
                <p:cTn id="8" fill="hold" display="0">
                  <p:stCondLst>
                    <p:cond delay="indefinite"/>
                  </p:stCondLst>
                  <p:endCondLst>
                    <p:cond evt="onStopAudio" delay="0">
                      <p:tgtEl>
                        <p:sldTgt/>
                      </p:tgtEl>
                    </p:cond>
                  </p:endCondLst>
                </p:cTn>
                <p:tgtEl>
                  <p:spTgt spid="2"/>
                </p:tgtEl>
              </p:cMediaNode>
            </p:audi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ext Box 1"/>
          <p:cNvSpPr txBox="1">
            <a:spLocks noChangeArrowheads="1"/>
          </p:cNvSpPr>
          <p:nvPr/>
        </p:nvSpPr>
        <p:spPr bwMode="auto">
          <a:xfrm>
            <a:off x="1306081" y="5388840"/>
            <a:ext cx="6531840" cy="13651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9pPr>
          </a:lstStyle>
          <a:p>
            <a:pPr defTabSz="407526" hangingPunct="0">
              <a:lnSpc>
                <a:spcPct val="11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altLang="en-US" sz="3628" dirty="0">
                <a:solidFill>
                  <a:srgbClr val="000000"/>
                </a:solidFill>
                <a:latin typeface="Comic Sans MS" panose="030F0702030302020204" pitchFamily="66" charset="0"/>
              </a:rPr>
              <a:t>Le mouton </a:t>
            </a:r>
            <a:r>
              <a:rPr lang="en-GB" altLang="en-US" sz="3628" dirty="0" err="1">
                <a:solidFill>
                  <a:srgbClr val="000000"/>
                </a:solidFill>
                <a:latin typeface="Comic Sans MS" panose="030F0702030302020204" pitchFamily="66" charset="0"/>
              </a:rPr>
              <a:t>voit</a:t>
            </a:r>
            <a:r>
              <a:rPr lang="en-GB" altLang="en-US" sz="3628" dirty="0">
                <a:solidFill>
                  <a:srgbClr val="000000"/>
                </a:solidFill>
                <a:latin typeface="Comic Sans MS" panose="030F0702030302020204" pitchFamily="66" charset="0"/>
              </a:rPr>
              <a:t> </a:t>
            </a:r>
            <a:r>
              <a:rPr lang="en-GB" altLang="en-US" sz="3628" dirty="0">
                <a:solidFill>
                  <a:srgbClr val="FF0000"/>
                </a:solidFill>
                <a:latin typeface="Comic Sans MS" panose="030F0702030302020204" pitchFamily="66" charset="0"/>
              </a:rPr>
              <a:t>la belle </a:t>
            </a:r>
            <a:r>
              <a:rPr lang="en-GB" altLang="en-US" sz="3628" dirty="0" err="1">
                <a:solidFill>
                  <a:srgbClr val="FF0000"/>
                </a:solidFill>
                <a:latin typeface="Comic Sans MS" panose="030F0702030302020204" pitchFamily="66" charset="0"/>
              </a:rPr>
              <a:t>pomme</a:t>
            </a:r>
            <a:r>
              <a:rPr lang="en-GB" altLang="en-US" sz="3628" dirty="0">
                <a:solidFill>
                  <a:srgbClr val="FF0000"/>
                </a:solidFill>
                <a:latin typeface="Comic Sans MS" panose="030F0702030302020204" pitchFamily="66" charset="0"/>
              </a:rPr>
              <a:t> rouge</a:t>
            </a:r>
            <a:r>
              <a:rPr lang="en-GB" altLang="en-US" sz="3628" dirty="0">
                <a:solidFill>
                  <a:srgbClr val="000000"/>
                </a:solidFill>
                <a:latin typeface="Comic Sans MS" panose="030F0702030302020204" pitchFamily="66" charset="0"/>
              </a:rPr>
              <a:t>.</a:t>
            </a:r>
          </a:p>
        </p:txBody>
      </p:sp>
      <p:pic>
        <p:nvPicPr>
          <p:cNvPr id="29699"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13321"/>
            <a:ext cx="5715360" cy="45590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9700" name="Picture 3"/>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959841" y="1960201"/>
            <a:ext cx="1306080" cy="9806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9701" name="Freeform 4"/>
          <p:cNvSpPr>
            <a:spLocks noChangeArrowheads="1"/>
          </p:cNvSpPr>
          <p:nvPr/>
        </p:nvSpPr>
        <p:spPr bwMode="auto">
          <a:xfrm>
            <a:off x="1959841" y="1762920"/>
            <a:ext cx="489600" cy="524160"/>
          </a:xfrm>
          <a:custGeom>
            <a:avLst/>
            <a:gdLst>
              <a:gd name="T0" fmla="*/ 0 w 771"/>
              <a:gd name="T1" fmla="*/ 0 h 867"/>
              <a:gd name="T2" fmla="*/ 135113 w 771"/>
              <a:gd name="T3" fmla="*/ 320583 h 867"/>
              <a:gd name="T4" fmla="*/ 471844 w 771"/>
              <a:gd name="T5" fmla="*/ 320583 h 867"/>
              <a:gd name="T6" fmla="*/ 539050 w 771"/>
              <a:gd name="T7" fmla="*/ 577184 h 867"/>
              <a:gd name="T8" fmla="*/ 0 w 771"/>
              <a:gd name="T9" fmla="*/ 0 h 8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1" h="867">
                <a:moveTo>
                  <a:pt x="0" y="0"/>
                </a:moveTo>
                <a:lnTo>
                  <a:pt x="193" y="481"/>
                </a:lnTo>
                <a:lnTo>
                  <a:pt x="674" y="481"/>
                </a:lnTo>
                <a:lnTo>
                  <a:pt x="770" y="866"/>
                </a:lnTo>
                <a:lnTo>
                  <a:pt x="0" y="0"/>
                </a:lnTo>
              </a:path>
            </a:pathLst>
          </a:custGeom>
          <a:solidFill>
            <a:srgbClr val="00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defTabSz="407526" eaLnBrk="0" hangingPunct="0"/>
            <a:endParaRPr lang="en-GB" sz="1633">
              <a:solidFill>
                <a:srgbClr val="FFFFFF"/>
              </a:solidFill>
              <a:latin typeface="Arial" panose="020B0604020202020204" pitchFamily="34" charset="0"/>
              <a:cs typeface="Lucida Sans Unicode" panose="020B0602030504020204" pitchFamily="34" charset="0"/>
            </a:endParaRPr>
          </a:p>
        </p:txBody>
      </p:sp>
      <p:pic>
        <p:nvPicPr>
          <p:cNvPr id="29702" name="Picture 5"/>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285281" y="3429001"/>
            <a:ext cx="1632960" cy="11433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211681" y="3724201"/>
            <a:ext cx="552960" cy="552960"/>
          </a:xfrm>
          <a:prstGeom prst="rect">
            <a:avLst/>
          </a:prstGeom>
        </p:spPr>
      </p:pic>
      <p:sp>
        <p:nvSpPr>
          <p:cNvPr id="8" name="Rounded Rectangular Callout 7"/>
          <p:cNvSpPr/>
          <p:nvPr/>
        </p:nvSpPr>
        <p:spPr bwMode="auto">
          <a:xfrm>
            <a:off x="5957635" y="3226154"/>
            <a:ext cx="2781372" cy="1169631"/>
          </a:xfrm>
          <a:prstGeom prst="wedgeRoundRectCallout">
            <a:avLst>
              <a:gd name="adj1" fmla="val 50981"/>
              <a:gd name="adj2" fmla="val 101926"/>
              <a:gd name="adj3" fmla="val 16667"/>
            </a:avLst>
          </a:prstGeom>
          <a:solidFill>
            <a:srgbClr val="A7FBA3">
              <a:alpha val="63137"/>
            </a:srgbClr>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Say with me </a:t>
            </a:r>
            <a:endParaRPr kumimoji="0" lang="en-US" sz="2000" b="0" i="0" u="none" strike="noStrike" cap="none" normalizeH="0" baseline="0" dirty="0" smtClean="0">
              <a:ln>
                <a:noFill/>
              </a:ln>
              <a:solidFill>
                <a:schemeClr val="tx1"/>
              </a:solidFill>
              <a:effectLst/>
            </a:endParaRPr>
          </a:p>
          <a:p>
            <a:r>
              <a:rPr kumimoji="0" lang="en-US" sz="2000" b="0" i="0" u="none" strike="noStrike" cap="none" normalizeH="0" baseline="0" dirty="0" smtClean="0">
                <a:ln>
                  <a:noFill/>
                </a:ln>
                <a:solidFill>
                  <a:schemeClr val="tx1"/>
                </a:solidFill>
                <a:effectLst/>
              </a:rPr>
              <a:t>“</a:t>
            </a:r>
            <a:r>
              <a:rPr lang="en-US" sz="2000" dirty="0">
                <a:solidFill>
                  <a:srgbClr val="FF0000"/>
                </a:solidFill>
              </a:rPr>
              <a:t>la belle </a:t>
            </a:r>
            <a:r>
              <a:rPr lang="en-US" sz="2000" dirty="0" err="1">
                <a:solidFill>
                  <a:srgbClr val="FF0000"/>
                </a:solidFill>
              </a:rPr>
              <a:t>pomme</a:t>
            </a:r>
            <a:r>
              <a:rPr lang="en-US" sz="2000" dirty="0">
                <a:solidFill>
                  <a:srgbClr val="FF0000"/>
                </a:solidFill>
              </a:rPr>
              <a:t> rouge</a:t>
            </a:r>
            <a:r>
              <a:rPr lang="en-US" sz="2400" dirty="0">
                <a:solidFill>
                  <a:srgbClr val="FF0000"/>
                </a:solidFill>
              </a:rPr>
              <a:t>”</a:t>
            </a:r>
            <a:endParaRPr kumimoji="0" lang="en-GB" sz="2400" b="0" i="0" u="none" strike="noStrike" cap="none" normalizeH="0" baseline="0" dirty="0" smtClean="0">
              <a:ln>
                <a:noFill/>
              </a:ln>
              <a:solidFill>
                <a:schemeClr val="tx1"/>
              </a:solidFill>
              <a:effectLst/>
              <a:latin typeface="Arial" charset="0"/>
            </a:endParaRPr>
          </a:p>
        </p:txBody>
      </p:sp>
      <p:pic>
        <p:nvPicPr>
          <p:cNvPr id="3"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7837921" y="4717726"/>
            <a:ext cx="609600" cy="609600"/>
          </a:xfrm>
          <a:prstGeom prst="rect">
            <a:avLst/>
          </a:prstGeom>
        </p:spPr>
      </p:pic>
    </p:spTree>
    <p:extLst>
      <p:ext uri="{BB962C8B-B14F-4D97-AF65-F5344CB8AC3E}">
        <p14:creationId xmlns:p14="http://schemas.microsoft.com/office/powerpoint/2010/main" val="231499261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1"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mediacall" presetSubtype="0" fill="hold" nodeType="clickEffect">
                                  <p:stCondLst>
                                    <p:cond delay="0"/>
                                  </p:stCondLst>
                                  <p:childTnLst>
                                    <p:cmd type="call" cmd="playFrom(0.0)">
                                      <p:cBhvr>
                                        <p:cTn id="10" dur="3360" fill="hold"/>
                                        <p:tgtEl>
                                          <p:spTgt spid="3"/>
                                        </p:tgtEl>
                                      </p:cBhvr>
                                    </p:cmd>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3" restart="whenNotActive" fill="hold" evtFilter="cancelBubble" nodeType="interactiveSeq">
                <p:stCondLst>
                  <p:cond evt="onClick" delay="0">
                    <p:tgtEl>
                      <p:spTgt spid="2"/>
                    </p:tgtEl>
                  </p:cond>
                </p:stCondLst>
                <p:endSync evt="end" delay="0">
                  <p:rtn val="all"/>
                </p:endSync>
                <p:childTnLst>
                  <p:par>
                    <p:cTn id="14" fill="hold">
                      <p:stCondLst>
                        <p:cond delay="0"/>
                      </p:stCondLst>
                      <p:childTnLst>
                        <p:par>
                          <p:cTn id="15" fill="hold">
                            <p:stCondLst>
                              <p:cond delay="0"/>
                            </p:stCondLst>
                            <p:childTnLst>
                              <p:par>
                                <p:cTn id="16" presetID="1" presetClass="mediacall" presetSubtype="0" fill="hold" nodeType="withEffect">
                                  <p:stCondLst>
                                    <p:cond delay="0"/>
                                  </p:stCondLst>
                                  <p:childTnLst>
                                    <p:cmd type="call" cmd="playFrom(0.0)">
                                      <p:cBhvr>
                                        <p:cTn id="17" dur="4823" fill="hold"/>
                                        <p:tgtEl>
                                          <p:spTgt spid="2"/>
                                        </p:tgtEl>
                                      </p:cBhvr>
                                    </p:cmd>
                                  </p:childTnLst>
                                </p:cTn>
                              </p:par>
                            </p:childTnLst>
                          </p:cTn>
                        </p:par>
                      </p:childTnLst>
                    </p:cTn>
                  </p:par>
                </p:childTnLst>
              </p:cTn>
              <p:nextCondLst>
                <p:cond evt="onClick" delay="0">
                  <p:tgtEl>
                    <p:spTgt spid="2"/>
                  </p:tgtEl>
                </p:cond>
              </p:nextCondLst>
            </p:seq>
            <p:audio>
              <p:cMediaNode vol="80000">
                <p:cTn id="18" fill="hold" display="0">
                  <p:stCondLst>
                    <p:cond delay="indefinite"/>
                  </p:stCondLst>
                  <p:endCondLst>
                    <p:cond evt="onStopAudio" delay="0">
                      <p:tgtEl>
                        <p:sldTgt/>
                      </p:tgtEl>
                    </p:cond>
                  </p:endCondLst>
                </p:cTn>
                <p:tgtEl>
                  <p:spTgt spid="2"/>
                </p:tgtEl>
              </p:cMediaNode>
            </p:audio>
            <p:audio>
              <p:cMediaNode vol="80000">
                <p:cTn id="19" fill="hold" display="0">
                  <p:stCondLst>
                    <p:cond delay="indefinite"/>
                  </p:stCondLst>
                  <p:endCondLst>
                    <p:cond evt="onStopAudio" delay="0">
                      <p:tgtEl>
                        <p:sldTgt/>
                      </p:tgtEl>
                    </p:cond>
                  </p:endCondLst>
                </p:cTn>
                <p:tgtEl>
                  <p:spTgt spid="3"/>
                </p:tgtEl>
              </p:cMediaNode>
            </p:audio>
          </p:childTnLst>
        </p:cTn>
      </p:par>
    </p:tnLst>
    <p:bldLst>
      <p:bldP spid="8" grpId="0" animBg="1"/>
      <p:bldP spid="8"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8880" y="2939401"/>
            <a:ext cx="4510080" cy="19713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747" name="Text Box 2"/>
          <p:cNvSpPr txBox="1">
            <a:spLocks noChangeArrowheads="1"/>
          </p:cNvSpPr>
          <p:nvPr/>
        </p:nvSpPr>
        <p:spPr bwMode="auto">
          <a:xfrm>
            <a:off x="1" y="4735081"/>
            <a:ext cx="9144000" cy="2018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9pPr>
          </a:lstStyle>
          <a:p>
            <a:pPr defTabSz="407526" hangingPunct="0">
              <a:lnSpc>
                <a:spcPct val="11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en-GB" altLang="en-US" sz="3628">
                <a:solidFill>
                  <a:srgbClr val="000000"/>
                </a:solidFill>
                <a:latin typeface="Comic Sans MS" panose="030F0702030302020204" pitchFamily="66" charset="0"/>
              </a:rPr>
              <a:t>      «Oh» dit le petit mouton blanc. «Quelle belle pomme rouge.  Je voudrais bien manger la belle pomme rouge.»</a:t>
            </a:r>
          </a:p>
        </p:txBody>
      </p:sp>
      <p:sp>
        <p:nvSpPr>
          <p:cNvPr id="31748" name="AutoShape 3"/>
          <p:cNvSpPr>
            <a:spLocks noChangeArrowheads="1"/>
          </p:cNvSpPr>
          <p:nvPr/>
        </p:nvSpPr>
        <p:spPr bwMode="auto">
          <a:xfrm>
            <a:off x="8327521" y="361"/>
            <a:ext cx="653760" cy="653760"/>
          </a:xfrm>
          <a:prstGeom prst="sun">
            <a:avLst>
              <a:gd name="adj" fmla="val 25000"/>
            </a:avLst>
          </a:prstGeom>
          <a:solidFill>
            <a:srgbClr val="FFFF00"/>
          </a:solidFill>
          <a:ln w="9360">
            <a:solidFill>
              <a:srgbClr val="FFFF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defTabSz="407526" hangingPunct="0">
              <a:lnSpc>
                <a:spcPct val="38000"/>
              </a:lnSpc>
              <a:buClr>
                <a:srgbClr val="000000"/>
              </a:buClr>
              <a:buSzPct val="45000"/>
            </a:pPr>
            <a:endParaRPr lang="en-US" altLang="en-US" sz="1633">
              <a:solidFill>
                <a:srgbClr val="FFFFFF"/>
              </a:solidFill>
              <a:latin typeface="Arial" panose="020B0604020202020204" pitchFamily="34" charset="0"/>
              <a:cs typeface="Lucida Sans Unicode" panose="020B0602030504020204" pitchFamily="34" charset="0"/>
            </a:endParaRPr>
          </a:p>
        </p:txBody>
      </p:sp>
      <p:sp>
        <p:nvSpPr>
          <p:cNvPr id="31749" name="Text Box 4"/>
          <p:cNvSpPr txBox="1">
            <a:spLocks noChangeArrowheads="1"/>
          </p:cNvSpPr>
          <p:nvPr/>
        </p:nvSpPr>
        <p:spPr bwMode="auto">
          <a:xfrm>
            <a:off x="979200" y="816841"/>
            <a:ext cx="2286720" cy="315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defTabSz="407526" hangingPunct="0">
              <a:lnSpc>
                <a:spcPct val="38000"/>
              </a:lnSpc>
              <a:buClr>
                <a:srgbClr val="000000"/>
              </a:buClr>
              <a:buSzPct val="45000"/>
            </a:pPr>
            <a:endParaRPr lang="en-US" altLang="en-US" sz="1633">
              <a:solidFill>
                <a:srgbClr val="FFFFFF"/>
              </a:solidFill>
              <a:latin typeface="Arial" panose="020B0604020202020204" pitchFamily="34" charset="0"/>
              <a:cs typeface="Lucida Sans Unicode" panose="020B0602030504020204" pitchFamily="34" charset="0"/>
            </a:endParaRPr>
          </a:p>
        </p:txBody>
      </p:sp>
      <p:sp>
        <p:nvSpPr>
          <p:cNvPr id="31750" name="Text Box 5"/>
          <p:cNvSpPr txBox="1">
            <a:spLocks noChangeArrowheads="1"/>
          </p:cNvSpPr>
          <p:nvPr/>
        </p:nvSpPr>
        <p:spPr bwMode="auto">
          <a:xfrm>
            <a:off x="999360" y="979561"/>
            <a:ext cx="2430720" cy="816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defTabSz="407526" hangingPunct="0">
              <a:lnSpc>
                <a:spcPct val="38000"/>
              </a:lnSpc>
              <a:buClr>
                <a:srgbClr val="000000"/>
              </a:buClr>
              <a:buSzPct val="45000"/>
            </a:pPr>
            <a:endParaRPr lang="en-US" altLang="en-US" sz="1633">
              <a:solidFill>
                <a:srgbClr val="FFFFFF"/>
              </a:solidFill>
              <a:latin typeface="Arial" panose="020B0604020202020204" pitchFamily="34" charset="0"/>
              <a:cs typeface="Lucida Sans Unicode" panose="020B0602030504020204" pitchFamily="34" charset="0"/>
            </a:endParaRPr>
          </a:p>
        </p:txBody>
      </p:sp>
      <p:pic>
        <p:nvPicPr>
          <p:cNvPr id="31751"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26880" y="33481"/>
            <a:ext cx="1143361" cy="7833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1752"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101761" y="2449801"/>
            <a:ext cx="3103200" cy="19598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753" name="AutoShape 8"/>
          <p:cNvSpPr>
            <a:spLocks noChangeArrowheads="1"/>
          </p:cNvSpPr>
          <p:nvPr/>
        </p:nvSpPr>
        <p:spPr bwMode="auto">
          <a:xfrm flipH="1">
            <a:off x="816481" y="327241"/>
            <a:ext cx="3265920" cy="1470240"/>
          </a:xfrm>
          <a:prstGeom prst="wedgeEllipseCallout">
            <a:avLst>
              <a:gd name="adj1" fmla="val -27931"/>
              <a:gd name="adj2" fmla="val 117931"/>
            </a:avLst>
          </a:prstGeom>
          <a:solidFill>
            <a:srgbClr val="FFFF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8" tIns="42452" rIns="81638" bIns="42452" anchor="ctr"/>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9pPr>
          </a:lstStyle>
          <a:p>
            <a:pPr defTabSz="407526" hangingPunct="0">
              <a:lnSpc>
                <a:spcPct val="100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altLang="en-US" sz="1633">
                <a:solidFill>
                  <a:srgbClr val="000000"/>
                </a:solidFill>
                <a:latin typeface="Comic Sans MS" panose="030F0702030302020204" pitchFamily="66" charset="0"/>
              </a:rPr>
              <a:t>Oh, quelle belle pomme</a:t>
            </a:r>
          </a:p>
          <a:p>
            <a:pPr defTabSz="407526" hangingPunct="0">
              <a:lnSpc>
                <a:spcPct val="100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altLang="en-US" sz="1633">
                <a:solidFill>
                  <a:srgbClr val="000000"/>
                </a:solidFill>
                <a:latin typeface="Comic Sans MS" panose="030F0702030302020204" pitchFamily="66" charset="0"/>
              </a:rPr>
              <a:t> rouge.</a:t>
            </a:r>
          </a:p>
          <a:p>
            <a:pPr defTabSz="407526" hangingPunct="0">
              <a:lnSpc>
                <a:spcPct val="100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altLang="en-US" sz="1633">
                <a:solidFill>
                  <a:srgbClr val="000000"/>
                </a:solidFill>
                <a:latin typeface="Comic Sans MS" panose="030F0702030302020204" pitchFamily="66" charset="0"/>
              </a:rPr>
              <a:t>  Je voudrais bien manger</a:t>
            </a:r>
          </a:p>
          <a:p>
            <a:pPr defTabSz="407526" hangingPunct="0">
              <a:lnSpc>
                <a:spcPct val="100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altLang="en-US" sz="1633">
                <a:solidFill>
                  <a:srgbClr val="000000"/>
                </a:solidFill>
                <a:latin typeface="Comic Sans MS" panose="030F0702030302020204" pitchFamily="66" charset="0"/>
              </a:rPr>
              <a:t> la belle pomme rouge.</a:t>
            </a: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37694" y="3021078"/>
            <a:ext cx="552960" cy="552960"/>
          </a:xfrm>
          <a:prstGeom prst="rect">
            <a:avLst/>
          </a:prstGeom>
        </p:spPr>
      </p:pic>
      <p:sp>
        <p:nvSpPr>
          <p:cNvPr id="11" name="Rounded Rectangular Callout 10"/>
          <p:cNvSpPr/>
          <p:nvPr/>
        </p:nvSpPr>
        <p:spPr bwMode="auto">
          <a:xfrm>
            <a:off x="6260727" y="1587164"/>
            <a:ext cx="2781372" cy="1169631"/>
          </a:xfrm>
          <a:prstGeom prst="wedgeRoundRectCallout">
            <a:avLst>
              <a:gd name="adj1" fmla="val 50981"/>
              <a:gd name="adj2" fmla="val 101926"/>
              <a:gd name="adj3" fmla="val 16667"/>
            </a:avLst>
          </a:prstGeom>
          <a:solidFill>
            <a:srgbClr val="A7FBA3">
              <a:alpha val="63137"/>
            </a:srgbClr>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1400" dirty="0" smtClean="0"/>
          </a:p>
          <a:p>
            <a:pPr marL="0" marR="0" indent="0" algn="ctr" defTabSz="914400" rtl="0" eaLnBrk="1" fontAlgn="base" latinLnBrk="0" hangingPunct="1">
              <a:lnSpc>
                <a:spcPct val="100000"/>
              </a:lnSpc>
              <a:spcBef>
                <a:spcPct val="0"/>
              </a:spcBef>
              <a:spcAft>
                <a:spcPct val="0"/>
              </a:spcAft>
              <a:buClrTx/>
              <a:buSzTx/>
              <a:buFontTx/>
              <a:buNone/>
              <a:tabLst/>
            </a:pPr>
            <a:r>
              <a:rPr lang="en-US" sz="2000" dirty="0" smtClean="0"/>
              <a:t>What do you think the </a:t>
            </a:r>
          </a:p>
          <a:p>
            <a:pPr marL="0" marR="0" indent="0" algn="ctr" defTabSz="914400" rtl="0" eaLnBrk="1" fontAlgn="base" latinLnBrk="0" hangingPunct="1">
              <a:lnSpc>
                <a:spcPct val="100000"/>
              </a:lnSpc>
              <a:spcBef>
                <a:spcPct val="0"/>
              </a:spcBef>
              <a:spcAft>
                <a:spcPct val="0"/>
              </a:spcAft>
              <a:buClrTx/>
              <a:buSzTx/>
              <a:buFontTx/>
              <a:buNone/>
              <a:tabLst/>
            </a:pPr>
            <a:r>
              <a:rPr lang="en-US" sz="2000" dirty="0" smtClean="0"/>
              <a:t>sheep wants to eat?</a:t>
            </a:r>
            <a:endParaRPr kumimoji="0" lang="en-US" sz="2000" b="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charset="0"/>
            </a:endParaRPr>
          </a:p>
        </p:txBody>
      </p:sp>
      <p:sp>
        <p:nvSpPr>
          <p:cNvPr id="12" name="Rectangle 11"/>
          <p:cNvSpPr/>
          <p:nvPr/>
        </p:nvSpPr>
        <p:spPr>
          <a:xfrm rot="10800000">
            <a:off x="6519502" y="2418241"/>
            <a:ext cx="2952873" cy="338554"/>
          </a:xfrm>
          <a:prstGeom prst="rect">
            <a:avLst/>
          </a:prstGeom>
        </p:spPr>
        <p:txBody>
          <a:bodyPr wrap="square">
            <a:spAutoFit/>
          </a:bodyPr>
          <a:lstStyle/>
          <a:p>
            <a:r>
              <a:rPr lang="en-US" sz="1600" dirty="0" smtClean="0">
                <a:solidFill>
                  <a:srgbClr val="FF0000"/>
                </a:solidFill>
              </a:rPr>
              <a:t>Answer: the red apple</a:t>
            </a:r>
            <a:endParaRPr lang="en-GB" sz="1600" dirty="0"/>
          </a:p>
        </p:txBody>
      </p:sp>
    </p:spTree>
    <p:extLst>
      <p:ext uri="{BB962C8B-B14F-4D97-AF65-F5344CB8AC3E}">
        <p14:creationId xmlns:p14="http://schemas.microsoft.com/office/powerpoint/2010/main" val="1519614621"/>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
                    </p:tgtEl>
                  </p:cond>
                </p:stCondLst>
                <p:endSync evt="end" delay="0">
                  <p:rtn val="all"/>
                </p:endSync>
                <p:childTnLst>
                  <p:par>
                    <p:cTn id="12" fill="hold">
                      <p:stCondLst>
                        <p:cond delay="0"/>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8817" fill="hold"/>
                                        <p:tgtEl>
                                          <p:spTgt spid="2"/>
                                        </p:tgtEl>
                                      </p:cBhvr>
                                    </p:cmd>
                                  </p:childTnLst>
                                </p:cTn>
                              </p:par>
                            </p:childTnLst>
                          </p:cTn>
                        </p:par>
                      </p:childTnLst>
                    </p:cTn>
                  </p:par>
                </p:childTnLst>
              </p:cTn>
              <p:nextCondLst>
                <p:cond evt="onClick" delay="0">
                  <p:tgtEl>
                    <p:spTgt spid="2"/>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11" grpId="0" animBg="1"/>
      <p:bldP spid="12"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ext Box 1"/>
          <p:cNvSpPr txBox="1">
            <a:spLocks noChangeArrowheads="1"/>
          </p:cNvSpPr>
          <p:nvPr/>
        </p:nvSpPr>
        <p:spPr bwMode="auto">
          <a:xfrm>
            <a:off x="653761" y="5388840"/>
            <a:ext cx="7837920" cy="13651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9pPr>
          </a:lstStyle>
          <a:p>
            <a:pPr defTabSz="407526" hangingPunct="0">
              <a:lnSpc>
                <a:spcPct val="11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altLang="en-US" sz="3628">
                <a:solidFill>
                  <a:srgbClr val="000000"/>
                </a:solidFill>
                <a:latin typeface="Comic Sans MS" panose="030F0702030302020204" pitchFamily="66" charset="0"/>
              </a:rPr>
              <a:t>«Vite, vite» dit le petit cheval noir, «monte sur mon dos.»</a:t>
            </a:r>
          </a:p>
        </p:txBody>
      </p:sp>
      <p:pic>
        <p:nvPicPr>
          <p:cNvPr id="3379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3321"/>
            <a:ext cx="5715360" cy="45590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796"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59841" y="1960201"/>
            <a:ext cx="1306080" cy="9806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797" name="Freeform 4"/>
          <p:cNvSpPr>
            <a:spLocks noChangeArrowheads="1"/>
          </p:cNvSpPr>
          <p:nvPr/>
        </p:nvSpPr>
        <p:spPr bwMode="auto">
          <a:xfrm>
            <a:off x="1959841" y="1762920"/>
            <a:ext cx="489600" cy="524160"/>
          </a:xfrm>
          <a:custGeom>
            <a:avLst/>
            <a:gdLst>
              <a:gd name="T0" fmla="*/ 0 w 771"/>
              <a:gd name="T1" fmla="*/ 0 h 867"/>
              <a:gd name="T2" fmla="*/ 135113 w 771"/>
              <a:gd name="T3" fmla="*/ 320583 h 867"/>
              <a:gd name="T4" fmla="*/ 471844 w 771"/>
              <a:gd name="T5" fmla="*/ 320583 h 867"/>
              <a:gd name="T6" fmla="*/ 539050 w 771"/>
              <a:gd name="T7" fmla="*/ 577184 h 867"/>
              <a:gd name="T8" fmla="*/ 0 w 771"/>
              <a:gd name="T9" fmla="*/ 0 h 8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1" h="867">
                <a:moveTo>
                  <a:pt x="0" y="0"/>
                </a:moveTo>
                <a:lnTo>
                  <a:pt x="193" y="481"/>
                </a:lnTo>
                <a:lnTo>
                  <a:pt x="674" y="481"/>
                </a:lnTo>
                <a:lnTo>
                  <a:pt x="770" y="866"/>
                </a:lnTo>
                <a:lnTo>
                  <a:pt x="0" y="0"/>
                </a:lnTo>
              </a:path>
            </a:pathLst>
          </a:custGeom>
          <a:solidFill>
            <a:srgbClr val="00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defTabSz="407526" eaLnBrk="0" hangingPunct="0"/>
            <a:endParaRPr lang="en-GB" sz="1633">
              <a:solidFill>
                <a:srgbClr val="FFFFFF"/>
              </a:solidFill>
              <a:latin typeface="Arial" panose="020B0604020202020204" pitchFamily="34" charset="0"/>
              <a:cs typeface="Lucida Sans Unicode" panose="020B0602030504020204" pitchFamily="34" charset="0"/>
            </a:endParaRPr>
          </a:p>
        </p:txBody>
      </p:sp>
      <p:pic>
        <p:nvPicPr>
          <p:cNvPr id="33798"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12160" y="3266281"/>
            <a:ext cx="2776320" cy="21225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3799"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694561" y="3918601"/>
            <a:ext cx="1632960" cy="11433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3800" name="AutoShape 7"/>
          <p:cNvSpPr>
            <a:spLocks noChangeArrowheads="1"/>
          </p:cNvSpPr>
          <p:nvPr/>
        </p:nvSpPr>
        <p:spPr bwMode="auto">
          <a:xfrm>
            <a:off x="4898880" y="1796041"/>
            <a:ext cx="2286720" cy="1143360"/>
          </a:xfrm>
          <a:prstGeom prst="wedgeEllipseCallout">
            <a:avLst>
              <a:gd name="adj1" fmla="val -25833"/>
              <a:gd name="adj2" fmla="val 124032"/>
            </a:avLst>
          </a:prstGeom>
          <a:solidFill>
            <a:srgbClr val="FFFF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nchor="ctr"/>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9pPr>
          </a:lstStyle>
          <a:p>
            <a:pPr defTabSz="407526" hangingPunct="0">
              <a:lnSpc>
                <a:spcPct val="13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altLang="en-US" sz="1633">
                <a:solidFill>
                  <a:srgbClr val="000000"/>
                </a:solidFill>
                <a:latin typeface="Comic Sans MS" panose="030F0702030302020204" pitchFamily="66" charset="0"/>
              </a:rPr>
              <a:t>Vite, vite. monte sur mon dos </a:t>
            </a: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00801" y="3866859"/>
            <a:ext cx="552960" cy="552960"/>
          </a:xfrm>
          <a:prstGeom prst="rect">
            <a:avLst/>
          </a:prstGeom>
        </p:spPr>
      </p:pic>
    </p:spTree>
    <p:extLst>
      <p:ext uri="{BB962C8B-B14F-4D97-AF65-F5344CB8AC3E}">
        <p14:creationId xmlns:p14="http://schemas.microsoft.com/office/powerpoint/2010/main" val="2611898819"/>
      </p:ext>
    </p:extLst>
  </p:cSld>
  <p:clrMapOvr>
    <a:masterClrMapping/>
  </p:clrMapOvr>
  <p:transition spd="med">
    <p:pull/>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seq concurrent="1" nextAc="seek">
              <p:cTn id="3" restart="whenNotActive" fill="hold" evtFilter="cancelBubble" nodeType="interactiveSeq">
                <p:stCondLst>
                  <p:cond evt="onClick" delay="0">
                    <p:tgtEl>
                      <p:spTgt spid="2"/>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p:cTn id="7" dur="6332" fill="hold"/>
                                        <p:tgtEl>
                                          <p:spTgt spid="2"/>
                                        </p:tgtEl>
                                      </p:cBhvr>
                                    </p:cmd>
                                  </p:childTnLst>
                                </p:cTn>
                              </p:par>
                            </p:childTnLst>
                          </p:cTn>
                        </p:par>
                      </p:childTnLst>
                    </p:cTn>
                  </p:par>
                </p:childTnLst>
              </p:cTn>
              <p:nextCondLst>
                <p:cond evt="onClick" delay="0">
                  <p:tgtEl>
                    <p:spTgt spid="2"/>
                  </p:tgtEl>
                </p:cond>
              </p:nextCondLst>
            </p:seq>
            <p:audio>
              <p:cMediaNode vol="80000">
                <p:cTn id="8" fill="hold" display="0">
                  <p:stCondLst>
                    <p:cond delay="indefinite"/>
                  </p:stCondLst>
                  <p:endCondLst>
                    <p:cond evt="onStopAudio" delay="0">
                      <p:tgtEl>
                        <p:sldTgt/>
                      </p:tgtEl>
                    </p:cond>
                  </p:endCondLst>
                </p:cTn>
                <p:tgtEl>
                  <p:spTgt spid="2"/>
                </p:tgtEl>
              </p:cMediaNode>
            </p:audio>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ext Box 1"/>
          <p:cNvSpPr txBox="1">
            <a:spLocks noChangeArrowheads="1"/>
          </p:cNvSpPr>
          <p:nvPr/>
        </p:nvSpPr>
        <p:spPr bwMode="auto">
          <a:xfrm>
            <a:off x="653761" y="5388840"/>
            <a:ext cx="7837920" cy="13651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defTabSz="407526" hangingPunct="0">
              <a:lnSpc>
                <a:spcPct val="38000"/>
              </a:lnSpc>
              <a:buClr>
                <a:srgbClr val="000000"/>
              </a:buClr>
              <a:buSzPct val="45000"/>
            </a:pPr>
            <a:endParaRPr lang="en-US" altLang="en-US" sz="1633">
              <a:solidFill>
                <a:srgbClr val="FFFFFF"/>
              </a:solidFill>
              <a:latin typeface="Arial" panose="020B0604020202020204" pitchFamily="34" charset="0"/>
              <a:cs typeface="Lucida Sans Unicode" panose="020B0602030504020204" pitchFamily="34" charset="0"/>
            </a:endParaRPr>
          </a:p>
        </p:txBody>
      </p:sp>
      <p:pic>
        <p:nvPicPr>
          <p:cNvPr id="35843"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41919" y="-15480"/>
            <a:ext cx="1306080" cy="9806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584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632960" y="2612521"/>
            <a:ext cx="2776320" cy="21225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5845"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740321" y="2036521"/>
            <a:ext cx="1632960" cy="11433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846" name="Text Box 5"/>
          <p:cNvSpPr txBox="1">
            <a:spLocks noChangeArrowheads="1"/>
          </p:cNvSpPr>
          <p:nvPr/>
        </p:nvSpPr>
        <p:spPr bwMode="auto">
          <a:xfrm>
            <a:off x="162721" y="4899241"/>
            <a:ext cx="8817120" cy="24969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9pPr>
          </a:lstStyle>
          <a:p>
            <a:pPr defTabSz="407526" hangingPunct="0">
              <a:lnSpc>
                <a:spcPct val="11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en-GB" altLang="en-US" sz="3628">
                <a:solidFill>
                  <a:srgbClr val="000000"/>
                </a:solidFill>
                <a:latin typeface="Comic Sans MS" panose="030F0702030302020204" pitchFamily="66" charset="0"/>
              </a:rPr>
              <a:t>Donc, le petit mouton monte sur le dos du cheval.  Il essaie de prendre la pomme, mais c'est impossible!</a:t>
            </a: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34641" y="3179881"/>
            <a:ext cx="552960" cy="552960"/>
          </a:xfrm>
          <a:prstGeom prst="rect">
            <a:avLst/>
          </a:prstGeom>
        </p:spPr>
      </p:pic>
    </p:spTree>
    <p:extLst>
      <p:ext uri="{BB962C8B-B14F-4D97-AF65-F5344CB8AC3E}">
        <p14:creationId xmlns:p14="http://schemas.microsoft.com/office/powerpoint/2010/main" val="2397648296"/>
      </p:ext>
    </p:extLst>
  </p:cSld>
  <p:clrMapOvr>
    <a:masterClrMapping/>
  </p:clrMapOvr>
  <p:transition spd="med">
    <p:pull/>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seq concurrent="1" nextAc="seek">
              <p:cTn id="3" restart="whenNotActive" fill="hold" evtFilter="cancelBubble" nodeType="interactiveSeq">
                <p:stCondLst>
                  <p:cond evt="onClick" delay="0">
                    <p:tgtEl>
                      <p:spTgt spid="2"/>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p:cTn id="7" dur="11626" fill="hold"/>
                                        <p:tgtEl>
                                          <p:spTgt spid="2"/>
                                        </p:tgtEl>
                                      </p:cBhvr>
                                    </p:cmd>
                                  </p:childTnLst>
                                </p:cTn>
                              </p:par>
                            </p:childTnLst>
                          </p:cTn>
                        </p:par>
                      </p:childTnLst>
                    </p:cTn>
                  </p:par>
                </p:childTnLst>
              </p:cTn>
              <p:nextCondLst>
                <p:cond evt="onClick" delay="0">
                  <p:tgtEl>
                    <p:spTgt spid="2"/>
                  </p:tgtEl>
                </p:cond>
              </p:nextCondLst>
            </p:seq>
            <p:audio>
              <p:cMediaNode vol="80000">
                <p:cTn id="8" fill="hold" display="0">
                  <p:stCondLst>
                    <p:cond delay="indefinite"/>
                  </p:stCondLst>
                  <p:endCondLst>
                    <p:cond evt="onStopAudio" delay="0">
                      <p:tgtEl>
                        <p:sldTgt/>
                      </p:tgtEl>
                    </p:cond>
                  </p:endCondLst>
                </p:cTn>
                <p:tgtEl>
                  <p:spTgt spid="2"/>
                </p:tgtEl>
              </p:cMediaNode>
            </p:audio>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90" name="Picture 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78880" y="2939401"/>
            <a:ext cx="4510080" cy="19713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7891" name="Text Box 2"/>
          <p:cNvSpPr txBox="1">
            <a:spLocks noChangeArrowheads="1"/>
          </p:cNvSpPr>
          <p:nvPr/>
        </p:nvSpPr>
        <p:spPr bwMode="auto">
          <a:xfrm>
            <a:off x="1" y="4735081"/>
            <a:ext cx="9144000" cy="20188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9pPr>
          </a:lstStyle>
          <a:p>
            <a:pPr defTabSz="407526" hangingPunct="0">
              <a:lnSpc>
                <a:spcPct val="11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en-GB" altLang="en-US" sz="3628" dirty="0">
                <a:solidFill>
                  <a:srgbClr val="000000"/>
                </a:solidFill>
                <a:latin typeface="Comic Sans MS" panose="030F0702030302020204" pitchFamily="66" charset="0"/>
              </a:rPr>
              <a:t>      «Hmmm» </a:t>
            </a:r>
            <a:r>
              <a:rPr lang="en-GB" altLang="en-US" sz="3628" dirty="0" err="1">
                <a:solidFill>
                  <a:srgbClr val="000000"/>
                </a:solidFill>
                <a:latin typeface="Comic Sans MS" panose="030F0702030302020204" pitchFamily="66" charset="0"/>
              </a:rPr>
              <a:t>dit</a:t>
            </a:r>
            <a:r>
              <a:rPr lang="en-GB" altLang="en-US" sz="3628" dirty="0">
                <a:solidFill>
                  <a:srgbClr val="000000"/>
                </a:solidFill>
                <a:latin typeface="Comic Sans MS" panose="030F0702030302020204" pitchFamily="66" charset="0"/>
              </a:rPr>
              <a:t> </a:t>
            </a:r>
            <a:r>
              <a:rPr lang="en-GB" altLang="en-US" sz="3628" dirty="0">
                <a:solidFill>
                  <a:srgbClr val="FF0000"/>
                </a:solidFill>
                <a:latin typeface="Comic Sans MS" panose="030F0702030302020204" pitchFamily="66" charset="0"/>
              </a:rPr>
              <a:t>le petit mouton blanc</a:t>
            </a:r>
            <a:r>
              <a:rPr lang="en-GB" altLang="en-US" sz="3628" dirty="0">
                <a:solidFill>
                  <a:srgbClr val="000000"/>
                </a:solidFill>
                <a:latin typeface="Comic Sans MS" panose="030F0702030302020204" pitchFamily="66" charset="0"/>
              </a:rPr>
              <a:t>, «je </a:t>
            </a:r>
            <a:r>
              <a:rPr lang="en-GB" altLang="en-US" sz="3628" dirty="0" err="1">
                <a:solidFill>
                  <a:srgbClr val="000000"/>
                </a:solidFill>
                <a:latin typeface="Comic Sans MS" panose="030F0702030302020204" pitchFamily="66" charset="0"/>
              </a:rPr>
              <a:t>vais</a:t>
            </a:r>
            <a:r>
              <a:rPr lang="en-GB" altLang="en-US" sz="3628" dirty="0">
                <a:solidFill>
                  <a:srgbClr val="000000"/>
                </a:solidFill>
                <a:latin typeface="Comic Sans MS" panose="030F0702030302020204" pitchFamily="66" charset="0"/>
              </a:rPr>
              <a:t> </a:t>
            </a:r>
            <a:r>
              <a:rPr lang="en-GB" altLang="en-US" sz="3628" dirty="0" err="1">
                <a:solidFill>
                  <a:srgbClr val="000000"/>
                </a:solidFill>
                <a:latin typeface="Comic Sans MS" panose="030F0702030302020204" pitchFamily="66" charset="0"/>
              </a:rPr>
              <a:t>chercher</a:t>
            </a:r>
            <a:r>
              <a:rPr lang="en-GB" altLang="en-US" sz="3628" dirty="0">
                <a:solidFill>
                  <a:srgbClr val="000000"/>
                </a:solidFill>
                <a:latin typeface="Comic Sans MS" panose="030F0702030302020204" pitchFamily="66" charset="0"/>
              </a:rPr>
              <a:t> mon </a:t>
            </a:r>
            <a:r>
              <a:rPr lang="en-GB" altLang="en-US" sz="3628" dirty="0" err="1">
                <a:solidFill>
                  <a:srgbClr val="000000"/>
                </a:solidFill>
                <a:latin typeface="Comic Sans MS" panose="030F0702030302020204" pitchFamily="66" charset="0"/>
              </a:rPr>
              <a:t>ami</a:t>
            </a:r>
            <a:r>
              <a:rPr lang="en-GB" altLang="en-US" sz="3628" dirty="0">
                <a:solidFill>
                  <a:srgbClr val="000000"/>
                </a:solidFill>
                <a:latin typeface="Comic Sans MS" panose="030F0702030302020204" pitchFamily="66" charset="0"/>
              </a:rPr>
              <a:t>, le lapin.»</a:t>
            </a:r>
          </a:p>
        </p:txBody>
      </p:sp>
      <p:sp>
        <p:nvSpPr>
          <p:cNvPr id="37892" name="AutoShape 3"/>
          <p:cNvSpPr>
            <a:spLocks noChangeArrowheads="1"/>
          </p:cNvSpPr>
          <p:nvPr/>
        </p:nvSpPr>
        <p:spPr bwMode="auto">
          <a:xfrm>
            <a:off x="8327521" y="361"/>
            <a:ext cx="653760" cy="653760"/>
          </a:xfrm>
          <a:prstGeom prst="sun">
            <a:avLst>
              <a:gd name="adj" fmla="val 25000"/>
            </a:avLst>
          </a:prstGeom>
          <a:solidFill>
            <a:srgbClr val="FFFF00"/>
          </a:solidFill>
          <a:ln w="9360">
            <a:solidFill>
              <a:srgbClr val="FFFF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defTabSz="407526" hangingPunct="0">
              <a:lnSpc>
                <a:spcPct val="38000"/>
              </a:lnSpc>
              <a:buClr>
                <a:srgbClr val="000000"/>
              </a:buClr>
              <a:buSzPct val="45000"/>
            </a:pPr>
            <a:endParaRPr lang="en-US" altLang="en-US" sz="1633">
              <a:solidFill>
                <a:srgbClr val="FFFFFF"/>
              </a:solidFill>
              <a:latin typeface="Arial" panose="020B0604020202020204" pitchFamily="34" charset="0"/>
              <a:cs typeface="Lucida Sans Unicode" panose="020B0602030504020204" pitchFamily="34" charset="0"/>
            </a:endParaRPr>
          </a:p>
        </p:txBody>
      </p:sp>
      <p:sp>
        <p:nvSpPr>
          <p:cNvPr id="37893" name="AutoShape 4"/>
          <p:cNvSpPr>
            <a:spLocks noChangeArrowheads="1"/>
          </p:cNvSpPr>
          <p:nvPr/>
        </p:nvSpPr>
        <p:spPr bwMode="auto">
          <a:xfrm flipH="1">
            <a:off x="4734721" y="327241"/>
            <a:ext cx="2939040" cy="1307520"/>
          </a:xfrm>
          <a:prstGeom prst="wedgeEllipseCallout">
            <a:avLst>
              <a:gd name="adj1" fmla="val 8005"/>
              <a:gd name="adj2" fmla="val 128185"/>
            </a:avLst>
          </a:prstGeom>
          <a:solidFill>
            <a:srgbClr val="FFFF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8" tIns="42452" rIns="81638" bIns="42452" anchor="ctr"/>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9pPr>
          </a:lstStyle>
          <a:p>
            <a:pPr defTabSz="407526" hangingPunct="0">
              <a:lnSpc>
                <a:spcPct val="11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altLang="en-US" sz="1633">
                <a:solidFill>
                  <a:srgbClr val="000000"/>
                </a:solidFill>
              </a:rPr>
              <a:t>Hmmm, je vais chercher mon</a:t>
            </a:r>
          </a:p>
          <a:p>
            <a:pPr defTabSz="407526" hangingPunct="0">
              <a:lnSpc>
                <a:spcPct val="11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altLang="en-US" sz="1633">
                <a:solidFill>
                  <a:srgbClr val="000000"/>
                </a:solidFill>
              </a:rPr>
              <a:t> ami, le lapin.</a:t>
            </a:r>
          </a:p>
        </p:txBody>
      </p:sp>
      <p:sp>
        <p:nvSpPr>
          <p:cNvPr id="37894" name="Text Box 5"/>
          <p:cNvSpPr txBox="1">
            <a:spLocks noChangeArrowheads="1"/>
          </p:cNvSpPr>
          <p:nvPr/>
        </p:nvSpPr>
        <p:spPr bwMode="auto">
          <a:xfrm>
            <a:off x="979200" y="816841"/>
            <a:ext cx="2286720" cy="315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defTabSz="407526" hangingPunct="0">
              <a:lnSpc>
                <a:spcPct val="38000"/>
              </a:lnSpc>
              <a:buClr>
                <a:srgbClr val="000000"/>
              </a:buClr>
              <a:buSzPct val="45000"/>
            </a:pPr>
            <a:endParaRPr lang="en-US" altLang="en-US" sz="1633">
              <a:solidFill>
                <a:srgbClr val="FFFFFF"/>
              </a:solidFill>
              <a:latin typeface="Arial" panose="020B0604020202020204" pitchFamily="34" charset="0"/>
              <a:cs typeface="Lucida Sans Unicode" panose="020B0602030504020204" pitchFamily="34" charset="0"/>
            </a:endParaRPr>
          </a:p>
        </p:txBody>
      </p:sp>
      <p:sp>
        <p:nvSpPr>
          <p:cNvPr id="37895" name="Text Box 6"/>
          <p:cNvSpPr txBox="1">
            <a:spLocks noChangeArrowheads="1"/>
          </p:cNvSpPr>
          <p:nvPr/>
        </p:nvSpPr>
        <p:spPr bwMode="auto">
          <a:xfrm>
            <a:off x="999360" y="979561"/>
            <a:ext cx="2430720" cy="816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defTabSz="407526" hangingPunct="0">
              <a:lnSpc>
                <a:spcPct val="38000"/>
              </a:lnSpc>
              <a:buClr>
                <a:srgbClr val="000000"/>
              </a:buClr>
              <a:buSzPct val="45000"/>
            </a:pPr>
            <a:endParaRPr lang="en-US" altLang="en-US" sz="1633">
              <a:solidFill>
                <a:srgbClr val="FFFFFF"/>
              </a:solidFill>
              <a:latin typeface="Arial" panose="020B0604020202020204" pitchFamily="34" charset="0"/>
              <a:cs typeface="Lucida Sans Unicode" panose="020B0602030504020204" pitchFamily="34" charset="0"/>
            </a:endParaRPr>
          </a:p>
        </p:txBody>
      </p:sp>
      <p:pic>
        <p:nvPicPr>
          <p:cNvPr id="37896"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 y="81721"/>
            <a:ext cx="1143361" cy="7833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7897"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776321" y="2285641"/>
            <a:ext cx="3103200" cy="21225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44621" y="3284281"/>
            <a:ext cx="552960" cy="552960"/>
          </a:xfrm>
          <a:prstGeom prst="rect">
            <a:avLst/>
          </a:prstGeom>
        </p:spPr>
      </p:pic>
      <p:sp>
        <p:nvSpPr>
          <p:cNvPr id="11" name="Rounded Rectangular Callout 10"/>
          <p:cNvSpPr/>
          <p:nvPr/>
        </p:nvSpPr>
        <p:spPr bwMode="auto">
          <a:xfrm>
            <a:off x="5957635" y="3226154"/>
            <a:ext cx="2781372" cy="1169631"/>
          </a:xfrm>
          <a:prstGeom prst="wedgeRoundRectCallout">
            <a:avLst>
              <a:gd name="adj1" fmla="val 50981"/>
              <a:gd name="adj2" fmla="val 101926"/>
              <a:gd name="adj3" fmla="val 16667"/>
            </a:avLst>
          </a:prstGeom>
          <a:solidFill>
            <a:srgbClr val="A7FBA3">
              <a:alpha val="63137"/>
            </a:srgbClr>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Say with me </a:t>
            </a:r>
            <a:endParaRPr kumimoji="0" lang="en-US" sz="2000" b="0" i="0" u="none" strike="noStrike" cap="none" normalizeH="0" baseline="0" dirty="0" smtClean="0">
              <a:ln>
                <a:noFill/>
              </a:ln>
              <a:solidFill>
                <a:schemeClr val="tx1"/>
              </a:solidFill>
              <a:effectLst/>
            </a:endParaRPr>
          </a:p>
          <a:p>
            <a:r>
              <a:rPr kumimoji="0" lang="en-US" sz="2000" b="0" i="0" u="none" strike="noStrike" cap="none" normalizeH="0" baseline="0" dirty="0" smtClean="0">
                <a:ln>
                  <a:noFill/>
                </a:ln>
                <a:solidFill>
                  <a:schemeClr val="tx1"/>
                </a:solidFill>
                <a:effectLst/>
              </a:rPr>
              <a:t>“</a:t>
            </a:r>
            <a:r>
              <a:rPr lang="en-US" sz="2000" dirty="0" smtClean="0">
                <a:solidFill>
                  <a:srgbClr val="FF0000"/>
                </a:solidFill>
              </a:rPr>
              <a:t>le petit mouton blanc</a:t>
            </a:r>
            <a:r>
              <a:rPr lang="en-US" sz="2400" dirty="0" smtClean="0"/>
              <a:t>”</a:t>
            </a:r>
            <a:endParaRPr kumimoji="0" lang="en-GB" sz="2400" b="0" i="0" u="none" strike="noStrike" cap="none" normalizeH="0" baseline="0" dirty="0" smtClean="0">
              <a:ln>
                <a:noFill/>
              </a:ln>
              <a:effectLst/>
            </a:endParaRPr>
          </a:p>
        </p:txBody>
      </p:sp>
      <p:pic>
        <p:nvPicPr>
          <p:cNvPr id="3" name="Recorded Sound">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10"/>
          <a:stretch>
            <a:fillRect/>
          </a:stretch>
        </p:blipFill>
        <p:spPr>
          <a:xfrm>
            <a:off x="8598660" y="4219321"/>
            <a:ext cx="609600" cy="609600"/>
          </a:xfrm>
          <a:prstGeom prst="rect">
            <a:avLst/>
          </a:prstGeom>
        </p:spPr>
      </p:pic>
    </p:spTree>
    <p:extLst>
      <p:ext uri="{BB962C8B-B14F-4D97-AF65-F5344CB8AC3E}">
        <p14:creationId xmlns:p14="http://schemas.microsoft.com/office/powerpoint/2010/main" val="2553982492"/>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1" presetClass="mediacall" presetSubtype="0" fill="hold" nodeType="withEffect">
                                  <p:stCondLst>
                                    <p:cond delay="0"/>
                                  </p:stCondLst>
                                  <p:childTnLst>
                                    <p:cmd type="call" cmd="playFrom(0.0)">
                                      <p:cBhvr>
                                        <p:cTn id="8" dur="4392"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9" restart="whenNotActive" fill="hold" evtFilter="cancelBubble" nodeType="interactiveSeq">
                <p:stCondLst>
                  <p:cond evt="onClick" delay="0">
                    <p:tgtEl>
                      <p:spTgt spid="2"/>
                    </p:tgtEl>
                  </p:cond>
                </p:stCondLst>
                <p:endSync evt="end" delay="0">
                  <p:rtn val="all"/>
                </p:endSync>
                <p:childTnLst>
                  <p:par>
                    <p:cTn id="10" fill="hold">
                      <p:stCondLst>
                        <p:cond delay="0"/>
                      </p:stCondLst>
                      <p:childTnLst>
                        <p:par>
                          <p:cTn id="11" fill="hold">
                            <p:stCondLst>
                              <p:cond delay="0"/>
                            </p:stCondLst>
                            <p:childTnLst>
                              <p:par>
                                <p:cTn id="12" presetID="1" presetClass="mediacall" presetSubtype="0" fill="hold" nodeType="clickEffect">
                                  <p:stCondLst>
                                    <p:cond delay="0"/>
                                  </p:stCondLst>
                                  <p:childTnLst>
                                    <p:cmd type="call" cmd="playFrom(0.0)">
                                      <p:cBhvr>
                                        <p:cTn id="13" dur="7493" fill="hold"/>
                                        <p:tgtEl>
                                          <p:spTgt spid="2"/>
                                        </p:tgtEl>
                                      </p:cBhvr>
                                    </p:cmd>
                                  </p:childTnLst>
                                </p:cTn>
                              </p:par>
                            </p:childTnLst>
                          </p:cTn>
                        </p:par>
                      </p:childTnLst>
                    </p:cTn>
                  </p:par>
                </p:childTnLst>
              </p:cTn>
              <p:nextCondLst>
                <p:cond evt="onClick" delay="0">
                  <p:tgtEl>
                    <p:spTgt spid="2"/>
                  </p:tgtEl>
                </p:cond>
              </p:nextCondLst>
            </p:seq>
            <p:audio>
              <p:cMediaNode vol="80000">
                <p:cTn id="14" fill="hold" display="0">
                  <p:stCondLst>
                    <p:cond delay="indefinite"/>
                  </p:stCondLst>
                  <p:endCondLst>
                    <p:cond evt="onStopAudio" delay="0">
                      <p:tgtEl>
                        <p:sldTgt/>
                      </p:tgtEl>
                    </p:cond>
                  </p:endCondLst>
                </p:cTn>
                <p:tgtEl>
                  <p:spTgt spid="2"/>
                </p:tgtEl>
              </p:cMediaNode>
            </p:audio>
            <p:audio>
              <p:cMediaNode vol="80000">
                <p:cTn id="15" fill="hold" display="0">
                  <p:stCondLst>
                    <p:cond delay="indefinite"/>
                  </p:stCondLst>
                  <p:endCondLst>
                    <p:cond evt="onStopAudio" delay="0">
                      <p:tgtEl>
                        <p:sldTgt/>
                      </p:tgtEl>
                    </p:cond>
                  </p:endCondLst>
                </p:cTn>
                <p:tgtEl>
                  <p:spTgt spid="3"/>
                </p:tgtEl>
              </p:cMediaNode>
            </p:audio>
          </p:childTnLst>
        </p:cTn>
      </p:par>
    </p:tnLst>
    <p:bldLst>
      <p:bldP spid="11"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81200" y="152400"/>
            <a:ext cx="5715360" cy="40824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9939" name="Text Box 2"/>
          <p:cNvSpPr txBox="1">
            <a:spLocks noChangeArrowheads="1"/>
          </p:cNvSpPr>
          <p:nvPr/>
        </p:nvSpPr>
        <p:spPr bwMode="auto">
          <a:xfrm>
            <a:off x="326881" y="5224680"/>
            <a:ext cx="8490240" cy="13651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9pPr>
          </a:lstStyle>
          <a:p>
            <a:pPr defTabSz="407526" hangingPunct="0">
              <a:lnSpc>
                <a:spcPct val="11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altLang="en-US" sz="3628" dirty="0">
                <a:solidFill>
                  <a:srgbClr val="000000"/>
                </a:solidFill>
                <a:latin typeface="Comic Sans MS" panose="030F0702030302020204" pitchFamily="66" charset="0"/>
              </a:rPr>
              <a:t>Le mouton court, le mouton court </a:t>
            </a:r>
            <a:r>
              <a:rPr lang="en-GB" altLang="en-US" sz="3628" dirty="0" err="1">
                <a:solidFill>
                  <a:srgbClr val="000000"/>
                </a:solidFill>
                <a:latin typeface="Comic Sans MS" panose="030F0702030302020204" pitchFamily="66" charset="0"/>
              </a:rPr>
              <a:t>vers</a:t>
            </a:r>
            <a:r>
              <a:rPr lang="en-GB" altLang="en-US" sz="3628" dirty="0">
                <a:solidFill>
                  <a:srgbClr val="000000"/>
                </a:solidFill>
                <a:latin typeface="Comic Sans MS" panose="030F0702030302020204" pitchFamily="66" charset="0"/>
              </a:rPr>
              <a:t> la </a:t>
            </a:r>
            <a:r>
              <a:rPr lang="en-GB" altLang="en-US" sz="3628" dirty="0" err="1">
                <a:solidFill>
                  <a:srgbClr val="000000"/>
                </a:solidFill>
                <a:latin typeface="Comic Sans MS" panose="030F0702030302020204" pitchFamily="66" charset="0"/>
              </a:rPr>
              <a:t>maison</a:t>
            </a:r>
            <a:r>
              <a:rPr lang="en-GB" altLang="en-US" sz="3628" dirty="0">
                <a:solidFill>
                  <a:srgbClr val="000000"/>
                </a:solidFill>
                <a:latin typeface="Comic Sans MS" panose="030F0702030302020204" pitchFamily="66" charset="0"/>
              </a:rPr>
              <a:t> du </a:t>
            </a:r>
            <a:r>
              <a:rPr lang="en-GB" altLang="en-US" sz="3628" dirty="0">
                <a:solidFill>
                  <a:srgbClr val="FF0000"/>
                </a:solidFill>
                <a:latin typeface="Comic Sans MS" panose="030F0702030302020204" pitchFamily="66" charset="0"/>
              </a:rPr>
              <a:t>petit lapin </a:t>
            </a:r>
            <a:r>
              <a:rPr lang="en-GB" altLang="en-US" sz="3628" dirty="0" err="1">
                <a:solidFill>
                  <a:srgbClr val="FF0000"/>
                </a:solidFill>
                <a:latin typeface="Comic Sans MS" panose="030F0702030302020204" pitchFamily="66" charset="0"/>
              </a:rPr>
              <a:t>gris</a:t>
            </a:r>
            <a:r>
              <a:rPr lang="en-GB" altLang="en-US" sz="3628" dirty="0">
                <a:solidFill>
                  <a:srgbClr val="000000"/>
                </a:solidFill>
                <a:latin typeface="Comic Sans MS" panose="030F0702030302020204" pitchFamily="66" charset="0"/>
              </a:rPr>
              <a:t>.</a:t>
            </a: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326881" y="3124200"/>
            <a:ext cx="552960" cy="552960"/>
          </a:xfrm>
          <a:prstGeom prst="rect">
            <a:avLst/>
          </a:prstGeom>
        </p:spPr>
      </p:pic>
      <p:sp>
        <p:nvSpPr>
          <p:cNvPr id="5" name="Rounded Rectangular Callout 4"/>
          <p:cNvSpPr/>
          <p:nvPr/>
        </p:nvSpPr>
        <p:spPr bwMode="auto">
          <a:xfrm>
            <a:off x="6362628" y="2286000"/>
            <a:ext cx="2781372" cy="1169631"/>
          </a:xfrm>
          <a:prstGeom prst="wedgeRoundRectCallout">
            <a:avLst>
              <a:gd name="adj1" fmla="val 50981"/>
              <a:gd name="adj2" fmla="val 101926"/>
              <a:gd name="adj3" fmla="val 16667"/>
            </a:avLst>
          </a:prstGeom>
          <a:solidFill>
            <a:srgbClr val="A7FBA3">
              <a:alpha val="63137"/>
            </a:srgbClr>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1400" dirty="0" smtClean="0"/>
          </a:p>
          <a:p>
            <a:pPr marL="0" marR="0" indent="0" algn="ctr" defTabSz="914400" rtl="0" eaLnBrk="1" fontAlgn="base" latinLnBrk="0" hangingPunct="1">
              <a:lnSpc>
                <a:spcPct val="100000"/>
              </a:lnSpc>
              <a:spcBef>
                <a:spcPct val="0"/>
              </a:spcBef>
              <a:spcAft>
                <a:spcPct val="0"/>
              </a:spcAft>
              <a:buClrTx/>
              <a:buSzTx/>
              <a:buFontTx/>
              <a:buNone/>
              <a:tabLst/>
            </a:pPr>
            <a:r>
              <a:rPr lang="en-US" sz="2000" dirty="0" smtClean="0"/>
              <a:t>Who lives in this house?</a:t>
            </a:r>
            <a:endParaRPr kumimoji="0" lang="en-US" sz="2000" b="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charset="0"/>
            </a:endParaRPr>
          </a:p>
        </p:txBody>
      </p:sp>
      <p:sp>
        <p:nvSpPr>
          <p:cNvPr id="6" name="Rectangle 5"/>
          <p:cNvSpPr/>
          <p:nvPr/>
        </p:nvSpPr>
        <p:spPr>
          <a:xfrm rot="10800000">
            <a:off x="6621403" y="3117077"/>
            <a:ext cx="2952873" cy="338554"/>
          </a:xfrm>
          <a:prstGeom prst="rect">
            <a:avLst/>
          </a:prstGeom>
        </p:spPr>
        <p:txBody>
          <a:bodyPr wrap="square">
            <a:spAutoFit/>
          </a:bodyPr>
          <a:lstStyle/>
          <a:p>
            <a:r>
              <a:rPr lang="en-US" sz="1600" dirty="0" smtClean="0">
                <a:solidFill>
                  <a:srgbClr val="FF0000"/>
                </a:solidFill>
              </a:rPr>
              <a:t>Answer: the grey rabbit</a:t>
            </a:r>
            <a:endParaRPr lang="en-GB" sz="1600" dirty="0"/>
          </a:p>
        </p:txBody>
      </p:sp>
    </p:spTree>
    <p:extLst>
      <p:ext uri="{BB962C8B-B14F-4D97-AF65-F5344CB8AC3E}">
        <p14:creationId xmlns:p14="http://schemas.microsoft.com/office/powerpoint/2010/main" val="2437469879"/>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
                    </p:tgtEl>
                  </p:cond>
                </p:stCondLst>
                <p:endSync evt="end" delay="0">
                  <p:rtn val="all"/>
                </p:endSync>
                <p:childTnLst>
                  <p:par>
                    <p:cTn id="12" fill="hold">
                      <p:stCondLst>
                        <p:cond delay="0"/>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8352" fill="hold"/>
                                        <p:tgtEl>
                                          <p:spTgt spid="2"/>
                                        </p:tgtEl>
                                      </p:cBhvr>
                                    </p:cmd>
                                  </p:childTnLst>
                                </p:cTn>
                              </p:par>
                            </p:childTnLst>
                          </p:cTn>
                        </p:par>
                      </p:childTnLst>
                    </p:cTn>
                  </p:par>
                </p:childTnLst>
              </p:cTn>
              <p:nextCondLst>
                <p:cond evt="onClick" delay="0">
                  <p:tgtEl>
                    <p:spTgt spid="2"/>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5" grpId="0" animBg="1"/>
      <p:bldP spid="6"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65920" y="2449801"/>
            <a:ext cx="3755520" cy="24494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98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72001" y="360"/>
            <a:ext cx="5253120" cy="37555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988" name="Text Box 3"/>
          <p:cNvSpPr txBox="1">
            <a:spLocks noChangeArrowheads="1"/>
          </p:cNvSpPr>
          <p:nvPr/>
        </p:nvSpPr>
        <p:spPr bwMode="auto">
          <a:xfrm>
            <a:off x="1" y="3591721"/>
            <a:ext cx="9144000" cy="55656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9pPr>
          </a:lstStyle>
          <a:p>
            <a:pPr defTabSz="407526" hangingPunct="0">
              <a:lnSpc>
                <a:spcPct val="11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en-GB" altLang="en-US" sz="3628" dirty="0">
                <a:solidFill>
                  <a:srgbClr val="FF0000"/>
                </a:solidFill>
                <a:latin typeface="Comic Sans MS" panose="030F0702030302020204" pitchFamily="66" charset="0"/>
              </a:rPr>
              <a:t>Toc, toc, toc!</a:t>
            </a:r>
          </a:p>
          <a:p>
            <a:pPr defTabSz="407526" hangingPunct="0">
              <a:lnSpc>
                <a:spcPct val="11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en-GB" altLang="en-US" sz="3628" dirty="0">
                <a:solidFill>
                  <a:srgbClr val="000000"/>
                </a:solidFill>
                <a:latin typeface="Comic Sans MS" panose="030F0702030302020204" pitchFamily="66" charset="0"/>
              </a:rPr>
              <a:t>«</a:t>
            </a:r>
            <a:r>
              <a:rPr lang="en-GB" altLang="en-US" sz="3628" dirty="0" err="1">
                <a:solidFill>
                  <a:srgbClr val="000000"/>
                </a:solidFill>
                <a:latin typeface="Comic Sans MS" panose="030F0702030302020204" pitchFamily="66" charset="0"/>
              </a:rPr>
              <a:t>C'est</a:t>
            </a:r>
            <a:r>
              <a:rPr lang="en-GB" altLang="en-US" sz="3628" dirty="0">
                <a:solidFill>
                  <a:srgbClr val="000000"/>
                </a:solidFill>
                <a:latin typeface="Comic Sans MS" panose="030F0702030302020204" pitchFamily="66" charset="0"/>
              </a:rPr>
              <a:t> qui?» </a:t>
            </a:r>
            <a:r>
              <a:rPr lang="en-GB" altLang="en-US" sz="3628" dirty="0" err="1">
                <a:solidFill>
                  <a:srgbClr val="000000"/>
                </a:solidFill>
                <a:latin typeface="Comic Sans MS" panose="030F0702030302020204" pitchFamily="66" charset="0"/>
              </a:rPr>
              <a:t>dit</a:t>
            </a:r>
            <a:r>
              <a:rPr lang="en-GB" altLang="en-US" sz="3628" dirty="0">
                <a:solidFill>
                  <a:srgbClr val="000000"/>
                </a:solidFill>
                <a:latin typeface="Comic Sans MS" panose="030F0702030302020204" pitchFamily="66" charset="0"/>
              </a:rPr>
              <a:t> </a:t>
            </a:r>
            <a:r>
              <a:rPr lang="en-GB" altLang="en-US" sz="3628" dirty="0">
                <a:solidFill>
                  <a:srgbClr val="FF0000"/>
                </a:solidFill>
                <a:latin typeface="Comic Sans MS" panose="030F0702030302020204" pitchFamily="66" charset="0"/>
              </a:rPr>
              <a:t>le petit lapin </a:t>
            </a:r>
            <a:r>
              <a:rPr lang="en-GB" altLang="en-US" sz="3628" dirty="0" err="1">
                <a:solidFill>
                  <a:srgbClr val="FF0000"/>
                </a:solidFill>
                <a:latin typeface="Comic Sans MS" panose="030F0702030302020204" pitchFamily="66" charset="0"/>
              </a:rPr>
              <a:t>gris</a:t>
            </a:r>
            <a:r>
              <a:rPr lang="en-GB" altLang="en-US" sz="3628" dirty="0">
                <a:solidFill>
                  <a:srgbClr val="000000"/>
                </a:solidFill>
                <a:latin typeface="Comic Sans MS" panose="030F0702030302020204" pitchFamily="66" charset="0"/>
              </a:rPr>
              <a:t>.</a:t>
            </a:r>
          </a:p>
          <a:p>
            <a:pPr defTabSz="407526" hangingPunct="0">
              <a:lnSpc>
                <a:spcPct val="11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en-GB" altLang="en-US" sz="3628" dirty="0">
                <a:solidFill>
                  <a:srgbClr val="000000"/>
                </a:solidFill>
                <a:latin typeface="Comic Sans MS" panose="030F0702030302020204" pitchFamily="66" charset="0"/>
              </a:rPr>
              <a:t>«</a:t>
            </a:r>
            <a:r>
              <a:rPr lang="en-GB" altLang="en-US" sz="3628" dirty="0" err="1">
                <a:solidFill>
                  <a:srgbClr val="000000"/>
                </a:solidFill>
                <a:latin typeface="Comic Sans MS" panose="030F0702030302020204" pitchFamily="66" charset="0"/>
              </a:rPr>
              <a:t>C'est</a:t>
            </a:r>
            <a:r>
              <a:rPr lang="en-GB" altLang="en-US" sz="3628" dirty="0">
                <a:solidFill>
                  <a:srgbClr val="000000"/>
                </a:solidFill>
                <a:latin typeface="Comic Sans MS" panose="030F0702030302020204" pitchFamily="66" charset="0"/>
              </a:rPr>
              <a:t> </a:t>
            </a:r>
            <a:r>
              <a:rPr lang="en-GB" altLang="en-US" sz="3628" dirty="0" err="1">
                <a:solidFill>
                  <a:srgbClr val="000000"/>
                </a:solidFill>
                <a:latin typeface="Comic Sans MS" panose="030F0702030302020204" pitchFamily="66" charset="0"/>
              </a:rPr>
              <a:t>moi</a:t>
            </a:r>
            <a:r>
              <a:rPr lang="en-GB" altLang="en-US" sz="3628" dirty="0">
                <a:solidFill>
                  <a:srgbClr val="000000"/>
                </a:solidFill>
                <a:latin typeface="Comic Sans MS" panose="030F0702030302020204" pitchFamily="66" charset="0"/>
              </a:rPr>
              <a:t>, </a:t>
            </a:r>
            <a:r>
              <a:rPr lang="en-GB" altLang="en-US" sz="3628" dirty="0">
                <a:solidFill>
                  <a:srgbClr val="FF0000"/>
                </a:solidFill>
                <a:latin typeface="Comic Sans MS" panose="030F0702030302020204" pitchFamily="66" charset="0"/>
              </a:rPr>
              <a:t>le petit mouton blanc</a:t>
            </a:r>
            <a:r>
              <a:rPr lang="en-GB" altLang="en-US" sz="3628" dirty="0">
                <a:solidFill>
                  <a:srgbClr val="000000"/>
                </a:solidFill>
                <a:latin typeface="Comic Sans MS" panose="030F0702030302020204" pitchFamily="66" charset="0"/>
              </a:rPr>
              <a:t>.  </a:t>
            </a:r>
          </a:p>
          <a:p>
            <a:pPr defTabSz="407526" hangingPunct="0">
              <a:lnSpc>
                <a:spcPct val="11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en-GB" altLang="en-US" sz="3628" dirty="0" err="1">
                <a:solidFill>
                  <a:srgbClr val="000000"/>
                </a:solidFill>
                <a:latin typeface="Comic Sans MS" panose="030F0702030302020204" pitchFamily="66" charset="0"/>
              </a:rPr>
              <a:t>Viens</a:t>
            </a:r>
            <a:r>
              <a:rPr lang="en-GB" altLang="en-US" sz="3628" dirty="0">
                <a:solidFill>
                  <a:srgbClr val="000000"/>
                </a:solidFill>
                <a:latin typeface="Comic Sans MS" panose="030F0702030302020204" pitchFamily="66" charset="0"/>
              </a:rPr>
              <a:t> </a:t>
            </a:r>
            <a:r>
              <a:rPr lang="en-GB" altLang="en-US" sz="3628" dirty="0" err="1">
                <a:solidFill>
                  <a:srgbClr val="000000"/>
                </a:solidFill>
                <a:latin typeface="Comic Sans MS" panose="030F0702030302020204" pitchFamily="66" charset="0"/>
              </a:rPr>
              <a:t>m'aider</a:t>
            </a:r>
            <a:r>
              <a:rPr lang="en-GB" altLang="en-US" sz="3628" dirty="0">
                <a:solidFill>
                  <a:srgbClr val="000000"/>
                </a:solidFill>
                <a:latin typeface="Comic Sans MS" panose="030F0702030302020204" pitchFamily="66" charset="0"/>
              </a:rPr>
              <a:t> </a:t>
            </a:r>
            <a:r>
              <a:rPr lang="en-GB" altLang="en-US" sz="3628" dirty="0" err="1">
                <a:solidFill>
                  <a:srgbClr val="000000"/>
                </a:solidFill>
                <a:latin typeface="Comic Sans MS" panose="030F0702030302020204" pitchFamily="66" charset="0"/>
              </a:rPr>
              <a:t>s'il</a:t>
            </a:r>
            <a:r>
              <a:rPr lang="en-GB" altLang="en-US" sz="3628" dirty="0">
                <a:solidFill>
                  <a:srgbClr val="000000"/>
                </a:solidFill>
                <a:latin typeface="Comic Sans MS" panose="030F0702030302020204" pitchFamily="66" charset="0"/>
              </a:rPr>
              <a:t> </a:t>
            </a:r>
            <a:r>
              <a:rPr lang="en-GB" altLang="en-US" sz="3628" dirty="0" err="1">
                <a:solidFill>
                  <a:srgbClr val="000000"/>
                </a:solidFill>
                <a:latin typeface="Comic Sans MS" panose="030F0702030302020204" pitchFamily="66" charset="0"/>
              </a:rPr>
              <a:t>te</a:t>
            </a:r>
            <a:r>
              <a:rPr lang="en-GB" altLang="en-US" sz="3628" dirty="0">
                <a:solidFill>
                  <a:srgbClr val="000000"/>
                </a:solidFill>
                <a:latin typeface="Comic Sans MS" panose="030F0702030302020204" pitchFamily="66" charset="0"/>
              </a:rPr>
              <a:t> </a:t>
            </a:r>
            <a:r>
              <a:rPr lang="en-GB" altLang="en-US" sz="3628" dirty="0" err="1">
                <a:solidFill>
                  <a:srgbClr val="000000"/>
                </a:solidFill>
                <a:latin typeface="Comic Sans MS" panose="030F0702030302020204" pitchFamily="66" charset="0"/>
              </a:rPr>
              <a:t>pl</a:t>
            </a:r>
            <a:r>
              <a:rPr lang="en-GB" altLang="en-US" sz="3628" dirty="0" err="1">
                <a:solidFill>
                  <a:srgbClr val="000000"/>
                </a:solidFill>
                <a:latin typeface="Comic Sans MS" panose="030F0702030302020204" pitchFamily="66" charset="0"/>
                <a:cs typeface="Arial" panose="020B0604020202020204" pitchFamily="34" charset="0"/>
              </a:rPr>
              <a:t>âit</a:t>
            </a:r>
            <a:r>
              <a:rPr lang="en-GB" altLang="en-US" sz="3628" dirty="0">
                <a:solidFill>
                  <a:srgbClr val="000000"/>
                </a:solidFill>
                <a:latin typeface="Comic Sans MS" panose="030F0702030302020204" pitchFamily="66" charset="0"/>
                <a:cs typeface="Arial" panose="020B0604020202020204" pitchFamily="34" charset="0"/>
              </a:rPr>
              <a:t>.</a:t>
            </a:r>
            <a:r>
              <a:rPr lang="en-GB" altLang="en-US" sz="3628" dirty="0">
                <a:solidFill>
                  <a:srgbClr val="000000"/>
                </a:solidFill>
                <a:latin typeface="Comic Sans MS" panose="030F0702030302020204" pitchFamily="66" charset="0"/>
              </a:rPr>
              <a:t>»</a:t>
            </a:r>
          </a:p>
          <a:p>
            <a:pPr defTabSz="407526" hangingPunct="0">
              <a:lnSpc>
                <a:spcPct val="11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en-GB" altLang="en-US" sz="3628" dirty="0">
                <a:solidFill>
                  <a:srgbClr val="000000"/>
                </a:solidFill>
                <a:latin typeface="Comic Sans MS" panose="030F0702030302020204" pitchFamily="66" charset="0"/>
              </a:rPr>
              <a:t>«</a:t>
            </a:r>
            <a:r>
              <a:rPr lang="en-GB" altLang="en-US" sz="3628" dirty="0" err="1">
                <a:solidFill>
                  <a:srgbClr val="000000"/>
                </a:solidFill>
                <a:latin typeface="Comic Sans MS" panose="030F0702030302020204" pitchFamily="66" charset="0"/>
              </a:rPr>
              <a:t>Oui</a:t>
            </a:r>
            <a:r>
              <a:rPr lang="en-GB" altLang="en-US" sz="3628" dirty="0">
                <a:solidFill>
                  <a:srgbClr val="000000"/>
                </a:solidFill>
                <a:latin typeface="Comic Sans MS" panose="030F0702030302020204" pitchFamily="66" charset="0"/>
              </a:rPr>
              <a:t>, </a:t>
            </a:r>
            <a:r>
              <a:rPr lang="en-GB" altLang="en-US" sz="3628" dirty="0" err="1">
                <a:solidFill>
                  <a:srgbClr val="000000"/>
                </a:solidFill>
                <a:latin typeface="Comic Sans MS" panose="030F0702030302020204" pitchFamily="66" charset="0"/>
              </a:rPr>
              <a:t>j'arrive</a:t>
            </a:r>
            <a:r>
              <a:rPr lang="en-GB" altLang="en-US" sz="3628" dirty="0">
                <a:solidFill>
                  <a:srgbClr val="000000"/>
                </a:solidFill>
                <a:latin typeface="Comic Sans MS" panose="030F0702030302020204" pitchFamily="66" charset="0"/>
              </a:rPr>
              <a:t> tout de suite.»</a:t>
            </a:r>
          </a:p>
          <a:p>
            <a:pPr defTabSz="407526" hangingPunct="0">
              <a:lnSpc>
                <a:spcPct val="11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endParaRPr lang="en-GB" altLang="en-US" sz="3628" dirty="0">
              <a:solidFill>
                <a:srgbClr val="000000"/>
              </a:solidFill>
              <a:latin typeface="Comic Sans MS" panose="030F0702030302020204" pitchFamily="66" charset="0"/>
            </a:endParaRPr>
          </a:p>
        </p:txBody>
      </p:sp>
      <p:pic>
        <p:nvPicPr>
          <p:cNvPr id="4198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1600201"/>
            <a:ext cx="2122560" cy="166608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990" name="AutoShape 5"/>
          <p:cNvSpPr>
            <a:spLocks noChangeArrowheads="1"/>
          </p:cNvSpPr>
          <p:nvPr/>
        </p:nvSpPr>
        <p:spPr bwMode="auto">
          <a:xfrm>
            <a:off x="1632960" y="489961"/>
            <a:ext cx="2286720" cy="1470240"/>
          </a:xfrm>
          <a:prstGeom prst="wedgeEllipseCallout">
            <a:avLst>
              <a:gd name="adj1" fmla="val -33255"/>
              <a:gd name="adj2" fmla="val 54574"/>
            </a:avLst>
          </a:prstGeom>
          <a:solidFill>
            <a:srgbClr val="FFFF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nchor="ctr"/>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9pPr>
          </a:lstStyle>
          <a:p>
            <a:pPr defTabSz="407526" hangingPunct="0">
              <a:lnSpc>
                <a:spcPct val="100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altLang="en-US" sz="1633">
                <a:solidFill>
                  <a:srgbClr val="000000"/>
                </a:solidFill>
              </a:rPr>
              <a:t>C'est moi, </a:t>
            </a:r>
          </a:p>
          <a:p>
            <a:pPr defTabSz="407526" hangingPunct="0">
              <a:lnSpc>
                <a:spcPct val="100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altLang="en-US" sz="1633">
                <a:solidFill>
                  <a:srgbClr val="000000"/>
                </a:solidFill>
              </a:rPr>
              <a:t> le petit mouton blanc.  </a:t>
            </a:r>
          </a:p>
          <a:p>
            <a:pPr defTabSz="407526" hangingPunct="0">
              <a:lnSpc>
                <a:spcPct val="100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altLang="en-US" sz="1633">
                <a:solidFill>
                  <a:srgbClr val="000000"/>
                </a:solidFill>
              </a:rPr>
              <a:t>Viens m'aider s'il te pl</a:t>
            </a:r>
            <a:r>
              <a:rPr lang="en-GB" altLang="en-US" sz="1633">
                <a:solidFill>
                  <a:srgbClr val="000000"/>
                </a:solidFill>
                <a:cs typeface="Arial" panose="020B0604020202020204" pitchFamily="34" charset="0"/>
              </a:rPr>
              <a:t>âit.</a:t>
            </a:r>
          </a:p>
        </p:txBody>
      </p:sp>
      <p:sp>
        <p:nvSpPr>
          <p:cNvPr id="41991" name="AutoShape 6"/>
          <p:cNvSpPr>
            <a:spLocks noChangeArrowheads="1"/>
          </p:cNvSpPr>
          <p:nvPr/>
        </p:nvSpPr>
        <p:spPr bwMode="auto">
          <a:xfrm flipH="1">
            <a:off x="3428641" y="163081"/>
            <a:ext cx="1632960" cy="653760"/>
          </a:xfrm>
          <a:prstGeom prst="wedgeEllipseCallout">
            <a:avLst>
              <a:gd name="adj1" fmla="val 59236"/>
              <a:gd name="adj2" fmla="val 348648"/>
            </a:avLst>
          </a:prstGeom>
          <a:solidFill>
            <a:srgbClr val="FFFF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nchor="ctr"/>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9pPr>
          </a:lstStyle>
          <a:p>
            <a:pPr defTabSz="407526" hangingPunct="0">
              <a:lnSpc>
                <a:spcPct val="62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altLang="en-US" sz="1633">
                <a:solidFill>
                  <a:srgbClr val="000000"/>
                </a:solidFill>
              </a:rPr>
              <a:t>C'est qui?</a:t>
            </a:r>
          </a:p>
        </p:txBody>
      </p:sp>
      <p:sp>
        <p:nvSpPr>
          <p:cNvPr id="41992" name="AutoShape 7"/>
          <p:cNvSpPr>
            <a:spLocks noChangeArrowheads="1"/>
          </p:cNvSpPr>
          <p:nvPr/>
        </p:nvSpPr>
        <p:spPr bwMode="auto">
          <a:xfrm flipH="1">
            <a:off x="1632961" y="2122921"/>
            <a:ext cx="1470240" cy="980640"/>
          </a:xfrm>
          <a:prstGeom prst="wedgeEllipseCallout">
            <a:avLst>
              <a:gd name="adj1" fmla="val -67838"/>
              <a:gd name="adj2" fmla="val 22269"/>
            </a:avLst>
          </a:prstGeom>
          <a:solidFill>
            <a:srgbClr val="FFFF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nchor="ctr"/>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9pPr>
          </a:lstStyle>
          <a:p>
            <a:pPr defTabSz="407526" hangingPunct="0">
              <a:lnSpc>
                <a:spcPct val="100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altLang="en-US" sz="1633">
                <a:solidFill>
                  <a:srgbClr val="000000"/>
                </a:solidFill>
              </a:rPr>
              <a:t>Oui, j'arrive tout de suite.</a:t>
            </a: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85759" y="3674521"/>
            <a:ext cx="552960" cy="552960"/>
          </a:xfrm>
          <a:prstGeom prst="rect">
            <a:avLst/>
          </a:prstGeom>
        </p:spPr>
      </p:pic>
    </p:spTree>
    <p:extLst>
      <p:ext uri="{BB962C8B-B14F-4D97-AF65-F5344CB8AC3E}">
        <p14:creationId xmlns:p14="http://schemas.microsoft.com/office/powerpoint/2010/main" val="2861302676"/>
      </p:ext>
    </p:extLst>
  </p:cSld>
  <p:clrMapOvr>
    <a:masterClrMapping/>
  </p:clrMapOvr>
  <p:transition spd="med">
    <p:pull/>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seq concurrent="1" nextAc="seek">
              <p:cTn id="3" restart="whenNotActive" fill="hold" evtFilter="cancelBubble" nodeType="interactiveSeq">
                <p:stCondLst>
                  <p:cond evt="onClick" delay="0">
                    <p:tgtEl>
                      <p:spTgt spid="2"/>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p:cTn id="7" dur="17269" fill="hold"/>
                                        <p:tgtEl>
                                          <p:spTgt spid="2"/>
                                        </p:tgtEl>
                                      </p:cBhvr>
                                    </p:cmd>
                                  </p:childTnLst>
                                </p:cTn>
                              </p:par>
                            </p:childTnLst>
                          </p:cTn>
                        </p:par>
                      </p:childTnLst>
                    </p:cTn>
                  </p:par>
                </p:childTnLst>
              </p:cTn>
              <p:nextCondLst>
                <p:cond evt="onClick" delay="0">
                  <p:tgtEl>
                    <p:spTgt spid="2"/>
                  </p:tgtEl>
                </p:cond>
              </p:nextCondLst>
            </p:seq>
            <p:audio>
              <p:cMediaNode vol="80000">
                <p:cTn id="8" fill="hold" display="0">
                  <p:stCondLst>
                    <p:cond delay="indefinite"/>
                  </p:stCondLst>
                  <p:endCondLst>
                    <p:cond evt="onStopAudio" delay="0">
                      <p:tgtEl>
                        <p:sldTgt/>
                      </p:tgtEl>
                    </p:cond>
                  </p:endCondLst>
                </p:cTn>
                <p:tgtEl>
                  <p:spTgt spid="2"/>
                </p:tgtEl>
              </p:cMediaNode>
            </p:audi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13120" y="3655081"/>
            <a:ext cx="4510080" cy="28771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4035" name="Text Box 2"/>
          <p:cNvSpPr txBox="1">
            <a:spLocks noChangeArrowheads="1"/>
          </p:cNvSpPr>
          <p:nvPr/>
        </p:nvSpPr>
        <p:spPr bwMode="auto">
          <a:xfrm>
            <a:off x="1306081" y="5388840"/>
            <a:ext cx="6531840" cy="13651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9pPr>
          </a:lstStyle>
          <a:p>
            <a:pPr defTabSz="407526" hangingPunct="0">
              <a:lnSpc>
                <a:spcPct val="11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altLang="en-US" sz="3628">
                <a:solidFill>
                  <a:srgbClr val="000000"/>
                </a:solidFill>
                <a:latin typeface="Comic Sans MS" panose="030F0702030302020204" pitchFamily="66" charset="0"/>
              </a:rPr>
              <a:t>Alors les deux amis retournent au pommier.</a:t>
            </a:r>
          </a:p>
        </p:txBody>
      </p:sp>
      <p:pic>
        <p:nvPicPr>
          <p:cNvPr id="44036"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13321"/>
            <a:ext cx="5715360" cy="45590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4037"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59841" y="1960201"/>
            <a:ext cx="1306080" cy="9806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4038" name="Freeform 5"/>
          <p:cNvSpPr>
            <a:spLocks noChangeArrowheads="1"/>
          </p:cNvSpPr>
          <p:nvPr/>
        </p:nvSpPr>
        <p:spPr bwMode="auto">
          <a:xfrm>
            <a:off x="1959841" y="1762920"/>
            <a:ext cx="489600" cy="524160"/>
          </a:xfrm>
          <a:custGeom>
            <a:avLst/>
            <a:gdLst>
              <a:gd name="T0" fmla="*/ 0 w 771"/>
              <a:gd name="T1" fmla="*/ 0 h 867"/>
              <a:gd name="T2" fmla="*/ 135113 w 771"/>
              <a:gd name="T3" fmla="*/ 320583 h 867"/>
              <a:gd name="T4" fmla="*/ 471844 w 771"/>
              <a:gd name="T5" fmla="*/ 320583 h 867"/>
              <a:gd name="T6" fmla="*/ 539050 w 771"/>
              <a:gd name="T7" fmla="*/ 577184 h 867"/>
              <a:gd name="T8" fmla="*/ 0 w 771"/>
              <a:gd name="T9" fmla="*/ 0 h 8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1" h="867">
                <a:moveTo>
                  <a:pt x="0" y="0"/>
                </a:moveTo>
                <a:lnTo>
                  <a:pt x="193" y="481"/>
                </a:lnTo>
                <a:lnTo>
                  <a:pt x="674" y="481"/>
                </a:lnTo>
                <a:lnTo>
                  <a:pt x="770" y="866"/>
                </a:lnTo>
                <a:lnTo>
                  <a:pt x="0" y="0"/>
                </a:lnTo>
              </a:path>
            </a:pathLst>
          </a:custGeom>
          <a:solidFill>
            <a:srgbClr val="00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defTabSz="407526" eaLnBrk="0" hangingPunct="0"/>
            <a:endParaRPr lang="en-GB" sz="1633">
              <a:solidFill>
                <a:srgbClr val="FFFFFF"/>
              </a:solidFill>
              <a:latin typeface="Arial" panose="020B0604020202020204" pitchFamily="34" charset="0"/>
              <a:cs typeface="Lucida Sans Unicode" panose="020B0602030504020204" pitchFamily="34" charset="0"/>
            </a:endParaRPr>
          </a:p>
        </p:txBody>
      </p:sp>
      <p:pic>
        <p:nvPicPr>
          <p:cNvPr id="44039"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265921" y="3429001"/>
            <a:ext cx="1632960" cy="11433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55173" y="3447721"/>
            <a:ext cx="552960" cy="552960"/>
          </a:xfrm>
          <a:prstGeom prst="rect">
            <a:avLst/>
          </a:prstGeom>
        </p:spPr>
      </p:pic>
    </p:spTree>
    <p:extLst>
      <p:ext uri="{BB962C8B-B14F-4D97-AF65-F5344CB8AC3E}">
        <p14:creationId xmlns:p14="http://schemas.microsoft.com/office/powerpoint/2010/main" val="174509990"/>
      </p:ext>
    </p:extLst>
  </p:cSld>
  <p:clrMapOvr>
    <a:masterClrMapping/>
  </p:clrMapOvr>
  <p:transition spd="med">
    <p:pull/>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seq concurrent="1" nextAc="seek">
              <p:cTn id="3" restart="whenNotActive" fill="hold" evtFilter="cancelBubble" nodeType="interactiveSeq">
                <p:stCondLst>
                  <p:cond evt="onClick" delay="0">
                    <p:tgtEl>
                      <p:spTgt spid="2"/>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p:cTn id="7" dur="5032" fill="hold"/>
                                        <p:tgtEl>
                                          <p:spTgt spid="2"/>
                                        </p:tgtEl>
                                      </p:cBhvr>
                                    </p:cmd>
                                  </p:childTnLst>
                                </p:cTn>
                              </p:par>
                            </p:childTnLst>
                          </p:cTn>
                        </p:par>
                      </p:childTnLst>
                    </p:cTn>
                  </p:par>
                </p:childTnLst>
              </p:cTn>
              <p:nextCondLst>
                <p:cond evt="onClick" delay="0">
                  <p:tgtEl>
                    <p:spTgt spid="2"/>
                  </p:tgtEl>
                </p:cond>
              </p:nextCondLst>
            </p:seq>
            <p:audio>
              <p:cMediaNode vol="80000">
                <p:cTn id="8" fill="hold" display="0">
                  <p:stCondLst>
                    <p:cond delay="indefinite"/>
                  </p:stCondLst>
                  <p:endCondLst>
                    <p:cond evt="onStopAudio" delay="0">
                      <p:tgtEl>
                        <p:sldTgt/>
                      </p:tgtEl>
                    </p:cond>
                  </p:endCondLst>
                </p:cTn>
                <p:tgtEl>
                  <p:spTgt spid="2"/>
                </p:tgtEl>
              </p:cMediaNode>
            </p:audio>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Grp="1" noChangeArrowheads="1"/>
          </p:cNvSpPr>
          <p:nvPr>
            <p:ph type="title"/>
          </p:nvPr>
        </p:nvSpPr>
        <p:spPr/>
        <p:txBody>
          <a:bodyPr anchor="ctr"/>
          <a:lstStyle/>
          <a:p>
            <a:r>
              <a:rPr lang="en-GB" sz="4000" dirty="0">
                <a:solidFill>
                  <a:srgbClr val="0070C0"/>
                </a:solidFill>
                <a:effectLst>
                  <a:outerShdw blurRad="38100" dist="38100" dir="2700000" algn="tl">
                    <a:srgbClr val="FFFFFF"/>
                  </a:outerShdw>
                </a:effectLst>
                <a:latin typeface="Comic Sans MS" pitchFamily="66" charset="0"/>
              </a:rPr>
              <a:t>By the end of this lesson you will be able to</a:t>
            </a:r>
            <a:r>
              <a:rPr lang="en-GB" sz="4000" dirty="0">
                <a:solidFill>
                  <a:srgbClr val="0070C0"/>
                </a:solidFill>
                <a:effectLst>
                  <a:outerShdw blurRad="38100" dist="38100" dir="2700000" algn="tl">
                    <a:srgbClr val="FFFFFF"/>
                  </a:outerShdw>
                </a:effectLst>
              </a:rPr>
              <a:t>:</a:t>
            </a:r>
          </a:p>
        </p:txBody>
      </p:sp>
      <p:sp>
        <p:nvSpPr>
          <p:cNvPr id="5" name="Content Placeholder 4"/>
          <p:cNvSpPr>
            <a:spLocks noGrp="1"/>
          </p:cNvSpPr>
          <p:nvPr>
            <p:ph idx="1"/>
          </p:nvPr>
        </p:nvSpPr>
        <p:spPr/>
        <p:txBody>
          <a:bodyPr/>
          <a:lstStyle/>
          <a:p>
            <a:r>
              <a:rPr lang="en-GB" sz="2800" dirty="0" smtClean="0"/>
              <a:t>Listen attentively to a story in French.</a:t>
            </a:r>
          </a:p>
          <a:p>
            <a:endParaRPr lang="en-GB" sz="2800" dirty="0"/>
          </a:p>
          <a:p>
            <a:r>
              <a:rPr lang="en-GB" sz="2800" dirty="0" smtClean="0"/>
              <a:t>Repeat words after modelled by your teacher.</a:t>
            </a:r>
            <a:endParaRPr lang="en-GB" sz="2800" dirty="0"/>
          </a:p>
          <a:p>
            <a:pPr marL="0" indent="0">
              <a:buNone/>
            </a:pPr>
            <a:endParaRPr lang="en-GB" sz="2800" dirty="0" smtClean="0"/>
          </a:p>
          <a:p>
            <a:r>
              <a:rPr lang="en-GB" sz="2800" dirty="0" smtClean="0"/>
              <a:t>Sing a song in French.</a:t>
            </a:r>
            <a:endParaRPr lang="en-GB" sz="2800" dirty="0"/>
          </a:p>
        </p:txBody>
      </p:sp>
    </p:spTree>
    <p:extLst>
      <p:ext uri="{BB962C8B-B14F-4D97-AF65-F5344CB8AC3E}">
        <p14:creationId xmlns:p14="http://schemas.microsoft.com/office/powerpoint/2010/main" val="4090082015"/>
      </p:ext>
    </p:extLst>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circle(in)">
                                      <p:cBhvr>
                                        <p:cTn id="17" dur="20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circle(in)">
                                      <p:cBhvr>
                                        <p:cTn id="22"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3321"/>
            <a:ext cx="5715360" cy="45590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608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59841" y="1960201"/>
            <a:ext cx="1306080" cy="9806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6084" name="Freeform 3"/>
          <p:cNvSpPr>
            <a:spLocks noChangeArrowheads="1"/>
          </p:cNvSpPr>
          <p:nvPr/>
        </p:nvSpPr>
        <p:spPr bwMode="auto">
          <a:xfrm>
            <a:off x="1959841" y="1762920"/>
            <a:ext cx="489600" cy="524160"/>
          </a:xfrm>
          <a:custGeom>
            <a:avLst/>
            <a:gdLst>
              <a:gd name="T0" fmla="*/ 0 w 771"/>
              <a:gd name="T1" fmla="*/ 0 h 867"/>
              <a:gd name="T2" fmla="*/ 135113 w 771"/>
              <a:gd name="T3" fmla="*/ 320583 h 867"/>
              <a:gd name="T4" fmla="*/ 471844 w 771"/>
              <a:gd name="T5" fmla="*/ 320583 h 867"/>
              <a:gd name="T6" fmla="*/ 539050 w 771"/>
              <a:gd name="T7" fmla="*/ 577184 h 867"/>
              <a:gd name="T8" fmla="*/ 0 w 771"/>
              <a:gd name="T9" fmla="*/ 0 h 8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1" h="867">
                <a:moveTo>
                  <a:pt x="0" y="0"/>
                </a:moveTo>
                <a:lnTo>
                  <a:pt x="193" y="481"/>
                </a:lnTo>
                <a:lnTo>
                  <a:pt x="674" y="481"/>
                </a:lnTo>
                <a:lnTo>
                  <a:pt x="770" y="866"/>
                </a:lnTo>
                <a:lnTo>
                  <a:pt x="0" y="0"/>
                </a:lnTo>
              </a:path>
            </a:pathLst>
          </a:custGeom>
          <a:solidFill>
            <a:srgbClr val="00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defTabSz="407526" eaLnBrk="0" hangingPunct="0"/>
            <a:endParaRPr lang="en-GB" sz="1633">
              <a:solidFill>
                <a:srgbClr val="FFFFFF"/>
              </a:solidFill>
              <a:latin typeface="Arial" panose="020B0604020202020204" pitchFamily="34" charset="0"/>
              <a:cs typeface="Lucida Sans Unicode" panose="020B0602030504020204" pitchFamily="34" charset="0"/>
            </a:endParaRPr>
          </a:p>
        </p:txBody>
      </p:sp>
      <p:pic>
        <p:nvPicPr>
          <p:cNvPr id="46085"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461760" y="4113001"/>
            <a:ext cx="4510080" cy="28771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6086" name="Text Box 5"/>
          <p:cNvSpPr txBox="1">
            <a:spLocks noChangeArrowheads="1"/>
          </p:cNvSpPr>
          <p:nvPr/>
        </p:nvSpPr>
        <p:spPr bwMode="auto">
          <a:xfrm>
            <a:off x="1306081" y="5388840"/>
            <a:ext cx="6531840" cy="13651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9pPr>
          </a:lstStyle>
          <a:p>
            <a:pPr defTabSz="407526" hangingPunct="0">
              <a:lnSpc>
                <a:spcPct val="11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altLang="en-US" sz="3628" dirty="0">
                <a:solidFill>
                  <a:srgbClr val="000000"/>
                </a:solidFill>
                <a:latin typeface="Comic Sans MS" panose="030F0702030302020204" pitchFamily="66" charset="0"/>
              </a:rPr>
              <a:t>Le lapin </a:t>
            </a:r>
            <a:r>
              <a:rPr lang="en-GB" altLang="en-US" sz="3628" dirty="0" err="1">
                <a:solidFill>
                  <a:srgbClr val="000000"/>
                </a:solidFill>
                <a:latin typeface="Comic Sans MS" panose="030F0702030302020204" pitchFamily="66" charset="0"/>
              </a:rPr>
              <a:t>voit</a:t>
            </a:r>
            <a:r>
              <a:rPr lang="en-GB" altLang="en-US" sz="3628" dirty="0">
                <a:solidFill>
                  <a:srgbClr val="000000"/>
                </a:solidFill>
                <a:latin typeface="Comic Sans MS" panose="030F0702030302020204" pitchFamily="66" charset="0"/>
              </a:rPr>
              <a:t> </a:t>
            </a:r>
            <a:r>
              <a:rPr lang="en-GB" altLang="en-US" sz="3628" dirty="0">
                <a:solidFill>
                  <a:srgbClr val="FF0000"/>
                </a:solidFill>
                <a:latin typeface="Comic Sans MS" panose="030F0702030302020204" pitchFamily="66" charset="0"/>
              </a:rPr>
              <a:t>la belle </a:t>
            </a:r>
            <a:r>
              <a:rPr lang="en-GB" altLang="en-US" sz="3628" dirty="0" err="1">
                <a:solidFill>
                  <a:srgbClr val="FF0000"/>
                </a:solidFill>
                <a:latin typeface="Comic Sans MS" panose="030F0702030302020204" pitchFamily="66" charset="0"/>
              </a:rPr>
              <a:t>pomme</a:t>
            </a:r>
            <a:r>
              <a:rPr lang="en-GB" altLang="en-US" sz="3628" dirty="0">
                <a:solidFill>
                  <a:srgbClr val="FF0000"/>
                </a:solidFill>
                <a:latin typeface="Comic Sans MS" panose="030F0702030302020204" pitchFamily="66" charset="0"/>
              </a:rPr>
              <a:t> rouge</a:t>
            </a:r>
            <a:r>
              <a:rPr lang="en-GB" altLang="en-US" sz="3628" dirty="0">
                <a:solidFill>
                  <a:srgbClr val="000000"/>
                </a:solidFill>
                <a:latin typeface="Comic Sans MS" panose="030F0702030302020204" pitchFamily="66" charset="0"/>
              </a:rPr>
              <a:t>.</a:t>
            </a: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52400" y="3276600"/>
            <a:ext cx="552960" cy="552960"/>
          </a:xfrm>
          <a:prstGeom prst="rect">
            <a:avLst/>
          </a:prstGeom>
        </p:spPr>
      </p:pic>
    </p:spTree>
    <p:extLst>
      <p:ext uri="{BB962C8B-B14F-4D97-AF65-F5344CB8AC3E}">
        <p14:creationId xmlns:p14="http://schemas.microsoft.com/office/powerpoint/2010/main" val="1259150533"/>
      </p:ext>
    </p:extLst>
  </p:cSld>
  <p:clrMapOvr>
    <a:masterClrMapping/>
  </p:clrMapOvr>
  <p:transition spd="med">
    <p:pull/>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seq concurrent="1" nextAc="seek">
              <p:cTn id="3" restart="whenNotActive" fill="hold" evtFilter="cancelBubble" nodeType="interactiveSeq">
                <p:stCondLst>
                  <p:cond evt="onClick" delay="0">
                    <p:tgtEl>
                      <p:spTgt spid="2"/>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p:cTn id="7" dur="3884" fill="hold"/>
                                        <p:tgtEl>
                                          <p:spTgt spid="2"/>
                                        </p:tgtEl>
                                      </p:cBhvr>
                                    </p:cmd>
                                  </p:childTnLst>
                                </p:cTn>
                              </p:par>
                            </p:childTnLst>
                          </p:cTn>
                        </p:par>
                      </p:childTnLst>
                    </p:cTn>
                  </p:par>
                </p:childTnLst>
              </p:cTn>
              <p:nextCondLst>
                <p:cond evt="onClick" delay="0">
                  <p:tgtEl>
                    <p:spTgt spid="2"/>
                  </p:tgtEl>
                </p:cond>
              </p:nextCondLst>
            </p:seq>
            <p:audio>
              <p:cMediaNode vol="80000">
                <p:cTn id="8" fill="hold" display="0">
                  <p:stCondLst>
                    <p:cond delay="indefinite"/>
                  </p:stCondLst>
                  <p:endCondLst>
                    <p:cond evt="onStopAudio" delay="0">
                      <p:tgtEl>
                        <p:sldTgt/>
                      </p:tgtEl>
                    </p:cond>
                  </p:endCondLst>
                </p:cTn>
                <p:tgtEl>
                  <p:spTgt spid="2"/>
                </p:tgtEl>
              </p:cMediaNode>
            </p:audio>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8880" y="2939401"/>
            <a:ext cx="4510080" cy="19713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8131" name="AutoShape 2"/>
          <p:cNvSpPr>
            <a:spLocks noChangeArrowheads="1"/>
          </p:cNvSpPr>
          <p:nvPr/>
        </p:nvSpPr>
        <p:spPr bwMode="auto">
          <a:xfrm>
            <a:off x="8327521" y="361"/>
            <a:ext cx="653760" cy="653760"/>
          </a:xfrm>
          <a:prstGeom prst="sun">
            <a:avLst>
              <a:gd name="adj" fmla="val 25000"/>
            </a:avLst>
          </a:prstGeom>
          <a:solidFill>
            <a:srgbClr val="FFFF00"/>
          </a:solidFill>
          <a:ln w="9360">
            <a:solidFill>
              <a:srgbClr val="FFFF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defTabSz="407526" hangingPunct="0">
              <a:lnSpc>
                <a:spcPct val="38000"/>
              </a:lnSpc>
              <a:buClr>
                <a:srgbClr val="000000"/>
              </a:buClr>
              <a:buSzPct val="45000"/>
            </a:pPr>
            <a:endParaRPr lang="en-US" altLang="en-US" sz="1633">
              <a:solidFill>
                <a:srgbClr val="FFFFFF"/>
              </a:solidFill>
              <a:latin typeface="Arial" panose="020B0604020202020204" pitchFamily="34" charset="0"/>
              <a:cs typeface="Lucida Sans Unicode" panose="020B0602030504020204" pitchFamily="34" charset="0"/>
            </a:endParaRPr>
          </a:p>
        </p:txBody>
      </p:sp>
      <p:sp>
        <p:nvSpPr>
          <p:cNvPr id="48132" name="Text Box 3"/>
          <p:cNvSpPr txBox="1">
            <a:spLocks noChangeArrowheads="1"/>
          </p:cNvSpPr>
          <p:nvPr/>
        </p:nvSpPr>
        <p:spPr bwMode="auto">
          <a:xfrm>
            <a:off x="979200" y="816841"/>
            <a:ext cx="2286720" cy="315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defTabSz="407526" hangingPunct="0">
              <a:lnSpc>
                <a:spcPct val="38000"/>
              </a:lnSpc>
              <a:buClr>
                <a:srgbClr val="000000"/>
              </a:buClr>
              <a:buSzPct val="45000"/>
            </a:pPr>
            <a:endParaRPr lang="en-US" altLang="en-US" sz="1633">
              <a:solidFill>
                <a:srgbClr val="FFFFFF"/>
              </a:solidFill>
              <a:latin typeface="Arial" panose="020B0604020202020204" pitchFamily="34" charset="0"/>
              <a:cs typeface="Lucida Sans Unicode" panose="020B0602030504020204" pitchFamily="34" charset="0"/>
            </a:endParaRPr>
          </a:p>
        </p:txBody>
      </p:sp>
      <p:sp>
        <p:nvSpPr>
          <p:cNvPr id="48133" name="Text Box 4"/>
          <p:cNvSpPr txBox="1">
            <a:spLocks noChangeArrowheads="1"/>
          </p:cNvSpPr>
          <p:nvPr/>
        </p:nvSpPr>
        <p:spPr bwMode="auto">
          <a:xfrm>
            <a:off x="999360" y="979561"/>
            <a:ext cx="2430720" cy="816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defTabSz="407526" hangingPunct="0">
              <a:lnSpc>
                <a:spcPct val="38000"/>
              </a:lnSpc>
              <a:buClr>
                <a:srgbClr val="000000"/>
              </a:buClr>
              <a:buSzPct val="45000"/>
            </a:pPr>
            <a:endParaRPr lang="en-US" altLang="en-US" sz="1633">
              <a:solidFill>
                <a:srgbClr val="FFFFFF"/>
              </a:solidFill>
              <a:latin typeface="Arial" panose="020B0604020202020204" pitchFamily="34" charset="0"/>
              <a:cs typeface="Lucida Sans Unicode" panose="020B0602030504020204" pitchFamily="34" charset="0"/>
            </a:endParaRPr>
          </a:p>
        </p:txBody>
      </p:sp>
      <p:pic>
        <p:nvPicPr>
          <p:cNvPr id="48134"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3359" y="33481"/>
            <a:ext cx="1143361" cy="7833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8135" name="AutoShape 6"/>
          <p:cNvSpPr>
            <a:spLocks noChangeArrowheads="1"/>
          </p:cNvSpPr>
          <p:nvPr/>
        </p:nvSpPr>
        <p:spPr bwMode="auto">
          <a:xfrm flipH="1">
            <a:off x="1630080" y="1143721"/>
            <a:ext cx="3265920" cy="1470240"/>
          </a:xfrm>
          <a:prstGeom prst="wedgeEllipseCallout">
            <a:avLst>
              <a:gd name="adj1" fmla="val -27931"/>
              <a:gd name="adj2" fmla="val 117931"/>
            </a:avLst>
          </a:prstGeom>
          <a:solidFill>
            <a:srgbClr val="FFFF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8" tIns="42452" rIns="81638" bIns="42452" anchor="ctr"/>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9pPr>
          </a:lstStyle>
          <a:p>
            <a:pPr defTabSz="407526" hangingPunct="0">
              <a:lnSpc>
                <a:spcPct val="100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altLang="en-US" sz="1633">
                <a:solidFill>
                  <a:srgbClr val="000000"/>
                </a:solidFill>
                <a:latin typeface="Comic Sans MS" panose="030F0702030302020204" pitchFamily="66" charset="0"/>
              </a:rPr>
              <a:t>Oh, quelle belle pomme</a:t>
            </a:r>
          </a:p>
          <a:p>
            <a:pPr defTabSz="407526" hangingPunct="0">
              <a:lnSpc>
                <a:spcPct val="100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altLang="en-US" sz="1633">
                <a:solidFill>
                  <a:srgbClr val="000000"/>
                </a:solidFill>
                <a:latin typeface="Comic Sans MS" panose="030F0702030302020204" pitchFamily="66" charset="0"/>
              </a:rPr>
              <a:t> rouge.</a:t>
            </a:r>
          </a:p>
          <a:p>
            <a:pPr defTabSz="407526" hangingPunct="0">
              <a:lnSpc>
                <a:spcPct val="100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altLang="en-US" sz="1633">
                <a:solidFill>
                  <a:srgbClr val="000000"/>
                </a:solidFill>
                <a:latin typeface="Comic Sans MS" panose="030F0702030302020204" pitchFamily="66" charset="0"/>
              </a:rPr>
              <a:t>  Je voudrais bien manger</a:t>
            </a:r>
          </a:p>
          <a:p>
            <a:pPr defTabSz="407526" hangingPunct="0">
              <a:lnSpc>
                <a:spcPct val="100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altLang="en-US" sz="1633">
                <a:solidFill>
                  <a:srgbClr val="000000"/>
                </a:solidFill>
                <a:latin typeface="Comic Sans MS" panose="030F0702030302020204" pitchFamily="66" charset="0"/>
              </a:rPr>
              <a:t> la belle pomme rouge.</a:t>
            </a:r>
          </a:p>
        </p:txBody>
      </p:sp>
      <p:pic>
        <p:nvPicPr>
          <p:cNvPr id="48136"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755521" y="3660841"/>
            <a:ext cx="4836960" cy="3103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8137" name="Text Box 8"/>
          <p:cNvSpPr txBox="1">
            <a:spLocks noChangeArrowheads="1"/>
          </p:cNvSpPr>
          <p:nvPr/>
        </p:nvSpPr>
        <p:spPr bwMode="auto">
          <a:xfrm>
            <a:off x="1" y="4735081"/>
            <a:ext cx="9144000" cy="2449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9pPr>
          </a:lstStyle>
          <a:p>
            <a:pPr defTabSz="407526" hangingPunct="0">
              <a:lnSpc>
                <a:spcPct val="11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en-GB" altLang="en-US" sz="3628" dirty="0">
                <a:solidFill>
                  <a:srgbClr val="000000"/>
                </a:solidFill>
                <a:latin typeface="Comic Sans MS" panose="030F0702030302020204" pitchFamily="66" charset="0"/>
              </a:rPr>
              <a:t>      «Oh» </a:t>
            </a:r>
            <a:r>
              <a:rPr lang="en-GB" altLang="en-US" sz="3628" dirty="0" err="1">
                <a:solidFill>
                  <a:srgbClr val="000000"/>
                </a:solidFill>
                <a:latin typeface="Comic Sans MS" panose="030F0702030302020204" pitchFamily="66" charset="0"/>
              </a:rPr>
              <a:t>dit</a:t>
            </a:r>
            <a:r>
              <a:rPr lang="en-GB" altLang="en-US" sz="3628" dirty="0">
                <a:solidFill>
                  <a:srgbClr val="000000"/>
                </a:solidFill>
                <a:latin typeface="Comic Sans MS" panose="030F0702030302020204" pitchFamily="66" charset="0"/>
              </a:rPr>
              <a:t> </a:t>
            </a:r>
            <a:r>
              <a:rPr lang="en-GB" altLang="en-US" sz="3628" dirty="0">
                <a:solidFill>
                  <a:srgbClr val="FF0000"/>
                </a:solidFill>
                <a:latin typeface="Comic Sans MS" panose="030F0702030302020204" pitchFamily="66" charset="0"/>
              </a:rPr>
              <a:t>le petit lapin </a:t>
            </a:r>
            <a:r>
              <a:rPr lang="en-GB" altLang="en-US" sz="3628" dirty="0" err="1">
                <a:solidFill>
                  <a:srgbClr val="FF0000"/>
                </a:solidFill>
                <a:latin typeface="Comic Sans MS" panose="030F0702030302020204" pitchFamily="66" charset="0"/>
              </a:rPr>
              <a:t>gris</a:t>
            </a:r>
            <a:r>
              <a:rPr lang="en-GB" altLang="en-US" sz="3628" dirty="0">
                <a:solidFill>
                  <a:srgbClr val="000000"/>
                </a:solidFill>
                <a:latin typeface="Comic Sans MS" panose="030F0702030302020204" pitchFamily="66" charset="0"/>
              </a:rPr>
              <a:t>, «</a:t>
            </a:r>
            <a:r>
              <a:rPr lang="en-GB" altLang="en-US" sz="3628" dirty="0" err="1">
                <a:solidFill>
                  <a:srgbClr val="FF0000"/>
                </a:solidFill>
                <a:latin typeface="Comic Sans MS" panose="030F0702030302020204" pitchFamily="66" charset="0"/>
              </a:rPr>
              <a:t>quelle</a:t>
            </a:r>
            <a:r>
              <a:rPr lang="en-GB" altLang="en-US" sz="3628" dirty="0">
                <a:solidFill>
                  <a:srgbClr val="FF0000"/>
                </a:solidFill>
                <a:latin typeface="Comic Sans MS" panose="030F0702030302020204" pitchFamily="66" charset="0"/>
              </a:rPr>
              <a:t> belle </a:t>
            </a:r>
            <a:r>
              <a:rPr lang="en-GB" altLang="en-US" sz="3628" dirty="0" err="1">
                <a:solidFill>
                  <a:srgbClr val="FF0000"/>
                </a:solidFill>
                <a:latin typeface="Comic Sans MS" panose="030F0702030302020204" pitchFamily="66" charset="0"/>
              </a:rPr>
              <a:t>pomme</a:t>
            </a:r>
            <a:r>
              <a:rPr lang="en-GB" altLang="en-US" sz="3628" dirty="0">
                <a:solidFill>
                  <a:srgbClr val="FF0000"/>
                </a:solidFill>
                <a:latin typeface="Comic Sans MS" panose="030F0702030302020204" pitchFamily="66" charset="0"/>
              </a:rPr>
              <a:t> rouge</a:t>
            </a:r>
            <a:r>
              <a:rPr lang="en-GB" altLang="en-US" sz="3628" dirty="0">
                <a:solidFill>
                  <a:srgbClr val="000000"/>
                </a:solidFill>
                <a:latin typeface="Comic Sans MS" panose="030F0702030302020204" pitchFamily="66" charset="0"/>
              </a:rPr>
              <a:t>.  Je </a:t>
            </a:r>
            <a:r>
              <a:rPr lang="en-GB" altLang="en-US" sz="3628" dirty="0" err="1">
                <a:solidFill>
                  <a:srgbClr val="000000"/>
                </a:solidFill>
                <a:latin typeface="Comic Sans MS" panose="030F0702030302020204" pitchFamily="66" charset="0"/>
              </a:rPr>
              <a:t>voudrais</a:t>
            </a:r>
            <a:r>
              <a:rPr lang="en-GB" altLang="en-US" sz="3628" dirty="0">
                <a:solidFill>
                  <a:srgbClr val="000000"/>
                </a:solidFill>
                <a:latin typeface="Comic Sans MS" panose="030F0702030302020204" pitchFamily="66" charset="0"/>
              </a:rPr>
              <a:t> </a:t>
            </a:r>
            <a:r>
              <a:rPr lang="en-GB" altLang="en-US" sz="3628" dirty="0" err="1">
                <a:solidFill>
                  <a:srgbClr val="000000"/>
                </a:solidFill>
                <a:latin typeface="Comic Sans MS" panose="030F0702030302020204" pitchFamily="66" charset="0"/>
              </a:rPr>
              <a:t>bien</a:t>
            </a:r>
            <a:r>
              <a:rPr lang="en-GB" altLang="en-US" sz="3628" dirty="0">
                <a:solidFill>
                  <a:srgbClr val="000000"/>
                </a:solidFill>
                <a:latin typeface="Comic Sans MS" panose="030F0702030302020204" pitchFamily="66" charset="0"/>
              </a:rPr>
              <a:t> manger </a:t>
            </a:r>
            <a:r>
              <a:rPr lang="en-GB" altLang="en-US" sz="3628" dirty="0">
                <a:solidFill>
                  <a:srgbClr val="FF0000"/>
                </a:solidFill>
                <a:latin typeface="Comic Sans MS" panose="030F0702030302020204" pitchFamily="66" charset="0"/>
              </a:rPr>
              <a:t>la belle </a:t>
            </a:r>
            <a:r>
              <a:rPr lang="en-GB" altLang="en-US" sz="3628" dirty="0" err="1">
                <a:solidFill>
                  <a:srgbClr val="FF0000"/>
                </a:solidFill>
                <a:latin typeface="Comic Sans MS" panose="030F0702030302020204" pitchFamily="66" charset="0"/>
              </a:rPr>
              <a:t>pomme</a:t>
            </a:r>
            <a:r>
              <a:rPr lang="en-GB" altLang="en-US" sz="3628" dirty="0">
                <a:solidFill>
                  <a:srgbClr val="FF0000"/>
                </a:solidFill>
                <a:latin typeface="Comic Sans MS" panose="030F0702030302020204" pitchFamily="66" charset="0"/>
              </a:rPr>
              <a:t> rouge.»</a:t>
            </a: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74537" y="2845081"/>
            <a:ext cx="552960" cy="552960"/>
          </a:xfrm>
          <a:prstGeom prst="rect">
            <a:avLst/>
          </a:prstGeom>
        </p:spPr>
      </p:pic>
      <p:sp>
        <p:nvSpPr>
          <p:cNvPr id="11" name="Rounded Rectangular Callout 10"/>
          <p:cNvSpPr/>
          <p:nvPr/>
        </p:nvSpPr>
        <p:spPr bwMode="auto">
          <a:xfrm>
            <a:off x="6199909" y="2572394"/>
            <a:ext cx="2781372" cy="1169631"/>
          </a:xfrm>
          <a:prstGeom prst="wedgeRoundRectCallout">
            <a:avLst>
              <a:gd name="adj1" fmla="val 50981"/>
              <a:gd name="adj2" fmla="val 101926"/>
              <a:gd name="adj3" fmla="val 16667"/>
            </a:avLst>
          </a:prstGeom>
          <a:solidFill>
            <a:srgbClr val="A7FBA3">
              <a:alpha val="63137"/>
            </a:srgbClr>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1400" dirty="0" smtClean="0"/>
          </a:p>
          <a:p>
            <a:pPr marL="0" marR="0" indent="0" algn="ctr" defTabSz="914400" rtl="0" eaLnBrk="1" fontAlgn="base" latinLnBrk="0" hangingPunct="1">
              <a:lnSpc>
                <a:spcPct val="100000"/>
              </a:lnSpc>
              <a:spcBef>
                <a:spcPct val="0"/>
              </a:spcBef>
              <a:spcAft>
                <a:spcPct val="0"/>
              </a:spcAft>
              <a:buClrTx/>
              <a:buSzTx/>
              <a:buFontTx/>
              <a:buNone/>
              <a:tabLst/>
            </a:pPr>
            <a:r>
              <a:rPr lang="en-US" sz="2000" dirty="0" smtClean="0"/>
              <a:t>What do you think the </a:t>
            </a:r>
          </a:p>
          <a:p>
            <a:pPr marL="0" marR="0" indent="0" algn="ctr" defTabSz="914400" rtl="0" eaLnBrk="1" fontAlgn="base" latinLnBrk="0" hangingPunct="1">
              <a:lnSpc>
                <a:spcPct val="100000"/>
              </a:lnSpc>
              <a:spcBef>
                <a:spcPct val="0"/>
              </a:spcBef>
              <a:spcAft>
                <a:spcPct val="0"/>
              </a:spcAft>
              <a:buClrTx/>
              <a:buSzTx/>
              <a:buFontTx/>
              <a:buNone/>
              <a:tabLst/>
            </a:pPr>
            <a:r>
              <a:rPr lang="en-US" sz="2000" dirty="0" smtClean="0"/>
              <a:t>rabbit wants to eat?</a:t>
            </a:r>
            <a:endParaRPr kumimoji="0" lang="en-US" sz="2000" b="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charset="0"/>
            </a:endParaRPr>
          </a:p>
        </p:txBody>
      </p:sp>
      <p:sp>
        <p:nvSpPr>
          <p:cNvPr id="12" name="Rectangle 11"/>
          <p:cNvSpPr/>
          <p:nvPr/>
        </p:nvSpPr>
        <p:spPr>
          <a:xfrm rot="10800000">
            <a:off x="6458684" y="3403471"/>
            <a:ext cx="2952873" cy="338554"/>
          </a:xfrm>
          <a:prstGeom prst="rect">
            <a:avLst/>
          </a:prstGeom>
        </p:spPr>
        <p:txBody>
          <a:bodyPr wrap="square">
            <a:spAutoFit/>
          </a:bodyPr>
          <a:lstStyle/>
          <a:p>
            <a:r>
              <a:rPr lang="en-US" sz="1600" dirty="0" smtClean="0">
                <a:solidFill>
                  <a:srgbClr val="FF0000"/>
                </a:solidFill>
              </a:rPr>
              <a:t>Answer: the red apple</a:t>
            </a:r>
            <a:endParaRPr lang="en-GB" sz="1600" dirty="0"/>
          </a:p>
        </p:txBody>
      </p:sp>
    </p:spTree>
    <p:extLst>
      <p:ext uri="{BB962C8B-B14F-4D97-AF65-F5344CB8AC3E}">
        <p14:creationId xmlns:p14="http://schemas.microsoft.com/office/powerpoint/2010/main" val="1672406457"/>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2"/>
                    </p:tgtEl>
                  </p:cond>
                </p:stCondLst>
                <p:endSync evt="end" delay="0">
                  <p:rtn val="all"/>
                </p:endSync>
                <p:childTnLst>
                  <p:par>
                    <p:cTn id="12" fill="hold">
                      <p:stCondLst>
                        <p:cond delay="0"/>
                      </p:stCondLst>
                      <p:childTnLst>
                        <p:par>
                          <p:cTn id="13" fill="hold">
                            <p:stCondLst>
                              <p:cond delay="0"/>
                            </p:stCondLst>
                            <p:childTnLst>
                              <p:par>
                                <p:cTn id="14" presetID="1" presetClass="mediacall" presetSubtype="0" fill="hold" nodeType="clickEffect">
                                  <p:stCondLst>
                                    <p:cond delay="0"/>
                                  </p:stCondLst>
                                  <p:childTnLst>
                                    <p:cmd type="call" cmd="playFrom(0.0)">
                                      <p:cBhvr>
                                        <p:cTn id="15" dur="9201" fill="hold"/>
                                        <p:tgtEl>
                                          <p:spTgt spid="2"/>
                                        </p:tgtEl>
                                      </p:cBhvr>
                                    </p:cmd>
                                  </p:childTnLst>
                                </p:cTn>
                              </p:par>
                            </p:childTnLst>
                          </p:cTn>
                        </p:par>
                      </p:childTnLst>
                    </p:cTn>
                  </p:par>
                </p:childTnLst>
              </p:cTn>
              <p:nextCondLst>
                <p:cond evt="onClick" delay="0">
                  <p:tgtEl>
                    <p:spTgt spid="2"/>
                  </p:tgtEl>
                </p:cond>
              </p:nextCondLst>
            </p:seq>
            <p:audio>
              <p:cMediaNode vol="80000">
                <p:cTn id="16" fill="hold" display="0">
                  <p:stCondLst>
                    <p:cond delay="indefinite"/>
                  </p:stCondLst>
                  <p:endCondLst>
                    <p:cond evt="onStopAudio" delay="0">
                      <p:tgtEl>
                        <p:sldTgt/>
                      </p:tgtEl>
                    </p:cond>
                  </p:endCondLst>
                </p:cTn>
                <p:tgtEl>
                  <p:spTgt spid="2"/>
                </p:tgtEl>
              </p:cMediaNode>
            </p:audio>
          </p:childTnLst>
        </p:cTn>
      </p:par>
    </p:tnLst>
    <p:bldLst>
      <p:bldP spid="11" grpId="0" animBg="1"/>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30401" y="4408201"/>
            <a:ext cx="2449440" cy="179568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0179" name="Text Box 2"/>
          <p:cNvSpPr txBox="1">
            <a:spLocks noChangeArrowheads="1"/>
          </p:cNvSpPr>
          <p:nvPr/>
        </p:nvSpPr>
        <p:spPr bwMode="auto">
          <a:xfrm>
            <a:off x="653761" y="5388840"/>
            <a:ext cx="7837920" cy="13651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9pPr>
          </a:lstStyle>
          <a:p>
            <a:pPr defTabSz="407526" hangingPunct="0">
              <a:lnSpc>
                <a:spcPct val="11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altLang="en-US" sz="3628" dirty="0">
                <a:solidFill>
                  <a:srgbClr val="000000"/>
                </a:solidFill>
                <a:latin typeface="Comic Sans MS" panose="030F0702030302020204" pitchFamily="66" charset="0"/>
              </a:rPr>
              <a:t>«</a:t>
            </a:r>
            <a:r>
              <a:rPr lang="en-GB" altLang="en-US" sz="3628" dirty="0" err="1">
                <a:solidFill>
                  <a:srgbClr val="000000"/>
                </a:solidFill>
                <a:latin typeface="Comic Sans MS" panose="030F0702030302020204" pitchFamily="66" charset="0"/>
              </a:rPr>
              <a:t>Vite</a:t>
            </a:r>
            <a:r>
              <a:rPr lang="en-GB" altLang="en-US" sz="3628" dirty="0">
                <a:solidFill>
                  <a:srgbClr val="000000"/>
                </a:solidFill>
                <a:latin typeface="Comic Sans MS" panose="030F0702030302020204" pitchFamily="66" charset="0"/>
              </a:rPr>
              <a:t>, </a:t>
            </a:r>
            <a:r>
              <a:rPr lang="en-GB" altLang="en-US" sz="3628" dirty="0" err="1">
                <a:solidFill>
                  <a:srgbClr val="000000"/>
                </a:solidFill>
                <a:latin typeface="Comic Sans MS" panose="030F0702030302020204" pitchFamily="66" charset="0"/>
              </a:rPr>
              <a:t>vite</a:t>
            </a:r>
            <a:r>
              <a:rPr lang="en-GB" altLang="en-US" sz="3628" dirty="0">
                <a:solidFill>
                  <a:srgbClr val="000000"/>
                </a:solidFill>
                <a:latin typeface="Comic Sans MS" panose="030F0702030302020204" pitchFamily="66" charset="0"/>
              </a:rPr>
              <a:t>» </a:t>
            </a:r>
            <a:r>
              <a:rPr lang="en-GB" altLang="en-US" sz="3628" dirty="0" err="1">
                <a:solidFill>
                  <a:srgbClr val="000000"/>
                </a:solidFill>
                <a:latin typeface="Comic Sans MS" panose="030F0702030302020204" pitchFamily="66" charset="0"/>
              </a:rPr>
              <a:t>dit</a:t>
            </a:r>
            <a:r>
              <a:rPr lang="en-GB" altLang="en-US" sz="3628" dirty="0">
                <a:solidFill>
                  <a:srgbClr val="000000"/>
                </a:solidFill>
                <a:latin typeface="Comic Sans MS" panose="030F0702030302020204" pitchFamily="66" charset="0"/>
              </a:rPr>
              <a:t> </a:t>
            </a:r>
            <a:r>
              <a:rPr lang="en-GB" altLang="en-US" sz="3628" dirty="0">
                <a:solidFill>
                  <a:srgbClr val="FF0000"/>
                </a:solidFill>
                <a:latin typeface="Comic Sans MS" panose="030F0702030302020204" pitchFamily="66" charset="0"/>
              </a:rPr>
              <a:t>le mouton blanc</a:t>
            </a:r>
            <a:r>
              <a:rPr lang="en-GB" altLang="en-US" sz="3628" dirty="0">
                <a:solidFill>
                  <a:srgbClr val="000000"/>
                </a:solidFill>
                <a:latin typeface="Comic Sans MS" panose="030F0702030302020204" pitchFamily="66" charset="0"/>
              </a:rPr>
              <a:t>, «</a:t>
            </a:r>
            <a:r>
              <a:rPr lang="en-GB" altLang="en-US" sz="3628" dirty="0" err="1">
                <a:solidFill>
                  <a:srgbClr val="000000"/>
                </a:solidFill>
                <a:latin typeface="Comic Sans MS" panose="030F0702030302020204" pitchFamily="66" charset="0"/>
              </a:rPr>
              <a:t>monte</a:t>
            </a:r>
            <a:r>
              <a:rPr lang="en-GB" altLang="en-US" sz="3628" dirty="0">
                <a:solidFill>
                  <a:srgbClr val="000000"/>
                </a:solidFill>
                <a:latin typeface="Comic Sans MS" panose="030F0702030302020204" pitchFamily="66" charset="0"/>
              </a:rPr>
              <a:t> sur ma tête.»</a:t>
            </a:r>
          </a:p>
        </p:txBody>
      </p:sp>
      <p:pic>
        <p:nvPicPr>
          <p:cNvPr id="5018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13321"/>
            <a:ext cx="5715360" cy="45590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0181"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59841" y="1960201"/>
            <a:ext cx="1306080" cy="9806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0182" name="Freeform 5"/>
          <p:cNvSpPr>
            <a:spLocks noChangeArrowheads="1"/>
          </p:cNvSpPr>
          <p:nvPr/>
        </p:nvSpPr>
        <p:spPr bwMode="auto">
          <a:xfrm>
            <a:off x="1959841" y="1762920"/>
            <a:ext cx="489600" cy="524160"/>
          </a:xfrm>
          <a:custGeom>
            <a:avLst/>
            <a:gdLst>
              <a:gd name="T0" fmla="*/ 0 w 771"/>
              <a:gd name="T1" fmla="*/ 0 h 867"/>
              <a:gd name="T2" fmla="*/ 135113 w 771"/>
              <a:gd name="T3" fmla="*/ 320583 h 867"/>
              <a:gd name="T4" fmla="*/ 471844 w 771"/>
              <a:gd name="T5" fmla="*/ 320583 h 867"/>
              <a:gd name="T6" fmla="*/ 539050 w 771"/>
              <a:gd name="T7" fmla="*/ 577184 h 867"/>
              <a:gd name="T8" fmla="*/ 0 w 771"/>
              <a:gd name="T9" fmla="*/ 0 h 8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1" h="867">
                <a:moveTo>
                  <a:pt x="0" y="0"/>
                </a:moveTo>
                <a:lnTo>
                  <a:pt x="193" y="481"/>
                </a:lnTo>
                <a:lnTo>
                  <a:pt x="674" y="481"/>
                </a:lnTo>
                <a:lnTo>
                  <a:pt x="770" y="866"/>
                </a:lnTo>
                <a:lnTo>
                  <a:pt x="0" y="0"/>
                </a:lnTo>
              </a:path>
            </a:pathLst>
          </a:custGeom>
          <a:solidFill>
            <a:srgbClr val="00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defTabSz="407526" eaLnBrk="0" hangingPunct="0"/>
            <a:endParaRPr lang="en-GB" sz="1633">
              <a:solidFill>
                <a:srgbClr val="FFFFFF"/>
              </a:solidFill>
              <a:latin typeface="Arial" panose="020B0604020202020204" pitchFamily="34" charset="0"/>
              <a:cs typeface="Lucida Sans Unicode" panose="020B0602030504020204" pitchFamily="34" charset="0"/>
            </a:endParaRPr>
          </a:p>
        </p:txBody>
      </p:sp>
      <p:pic>
        <p:nvPicPr>
          <p:cNvPr id="50183"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755521" y="3755881"/>
            <a:ext cx="1632960" cy="11433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0184" name="AutoShape 7"/>
          <p:cNvSpPr>
            <a:spLocks noChangeArrowheads="1"/>
          </p:cNvSpPr>
          <p:nvPr/>
        </p:nvSpPr>
        <p:spPr bwMode="auto">
          <a:xfrm>
            <a:off x="4898880" y="1796041"/>
            <a:ext cx="2286720" cy="1143360"/>
          </a:xfrm>
          <a:prstGeom prst="wedgeEllipseCallout">
            <a:avLst>
              <a:gd name="adj1" fmla="val -25833"/>
              <a:gd name="adj2" fmla="val 124032"/>
            </a:avLst>
          </a:prstGeom>
          <a:solidFill>
            <a:srgbClr val="FFFF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nchor="ctr"/>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9pPr>
          </a:lstStyle>
          <a:p>
            <a:pPr defTabSz="407526" hangingPunct="0">
              <a:lnSpc>
                <a:spcPct val="13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altLang="en-US" sz="1633">
                <a:solidFill>
                  <a:srgbClr val="000000"/>
                </a:solidFill>
                <a:latin typeface="Comic Sans MS" panose="030F0702030302020204" pitchFamily="66" charset="0"/>
              </a:rPr>
              <a:t>Vite, vite. monte sur ma  tête</a:t>
            </a: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00801" y="3209848"/>
            <a:ext cx="552960" cy="552960"/>
          </a:xfrm>
          <a:prstGeom prst="rect">
            <a:avLst/>
          </a:prstGeom>
        </p:spPr>
      </p:pic>
    </p:spTree>
    <p:extLst>
      <p:ext uri="{BB962C8B-B14F-4D97-AF65-F5344CB8AC3E}">
        <p14:creationId xmlns:p14="http://schemas.microsoft.com/office/powerpoint/2010/main" val="3736442904"/>
      </p:ext>
    </p:extLst>
  </p:cSld>
  <p:clrMapOvr>
    <a:masterClrMapping/>
  </p:clrMapOvr>
  <p:transition spd="med">
    <p:pull/>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seq concurrent="1" nextAc="seek">
              <p:cTn id="3" restart="whenNotActive" fill="hold" evtFilter="cancelBubble" nodeType="interactiveSeq">
                <p:stCondLst>
                  <p:cond evt="onClick" delay="0">
                    <p:tgtEl>
                      <p:spTgt spid="2"/>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p:cTn id="7" dur="6425" fill="hold"/>
                                        <p:tgtEl>
                                          <p:spTgt spid="2"/>
                                        </p:tgtEl>
                                      </p:cBhvr>
                                    </p:cmd>
                                  </p:childTnLst>
                                </p:cTn>
                              </p:par>
                            </p:childTnLst>
                          </p:cTn>
                        </p:par>
                      </p:childTnLst>
                    </p:cTn>
                  </p:par>
                </p:childTnLst>
              </p:cTn>
              <p:nextCondLst>
                <p:cond evt="onClick" delay="0">
                  <p:tgtEl>
                    <p:spTgt spid="2"/>
                  </p:tgtEl>
                </p:cond>
              </p:nextCondLst>
            </p:seq>
            <p:audio>
              <p:cMediaNode vol="80000">
                <p:cTn id="8" fill="hold" display="0">
                  <p:stCondLst>
                    <p:cond delay="indefinite"/>
                  </p:stCondLst>
                  <p:endCondLst>
                    <p:cond evt="onStopAudio" delay="0">
                      <p:tgtEl>
                        <p:sldTgt/>
                      </p:tgtEl>
                    </p:cond>
                  </p:endCondLst>
                </p:cTn>
                <p:tgtEl>
                  <p:spTgt spid="2"/>
                </p:tgtEl>
              </p:cMediaNode>
            </p:audio>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226"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306081" y="1306441"/>
            <a:ext cx="2612160" cy="19598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2227" name="Text Box 2"/>
          <p:cNvSpPr txBox="1">
            <a:spLocks noChangeArrowheads="1"/>
          </p:cNvSpPr>
          <p:nvPr/>
        </p:nvSpPr>
        <p:spPr bwMode="auto">
          <a:xfrm>
            <a:off x="653761" y="5388840"/>
            <a:ext cx="7837920" cy="13651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defTabSz="407526" hangingPunct="0">
              <a:lnSpc>
                <a:spcPct val="38000"/>
              </a:lnSpc>
              <a:buClr>
                <a:srgbClr val="000000"/>
              </a:buClr>
              <a:buSzPct val="45000"/>
            </a:pPr>
            <a:endParaRPr lang="en-US" altLang="en-US" sz="1633">
              <a:solidFill>
                <a:srgbClr val="FFFFFF"/>
              </a:solidFill>
              <a:latin typeface="Arial" panose="020B0604020202020204" pitchFamily="34" charset="0"/>
              <a:cs typeface="Lucida Sans Unicode" panose="020B0602030504020204" pitchFamily="34" charset="0"/>
            </a:endParaRPr>
          </a:p>
        </p:txBody>
      </p:sp>
      <p:pic>
        <p:nvPicPr>
          <p:cNvPr id="52228"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241919" y="-15480"/>
            <a:ext cx="1306080" cy="9806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2229"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2285641"/>
            <a:ext cx="2776320" cy="21225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2230"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979201" y="1796041"/>
            <a:ext cx="1632960" cy="11433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2231" name="Text Box 6"/>
          <p:cNvSpPr txBox="1">
            <a:spLocks noChangeArrowheads="1"/>
          </p:cNvSpPr>
          <p:nvPr/>
        </p:nvSpPr>
        <p:spPr bwMode="auto">
          <a:xfrm>
            <a:off x="162721" y="4245480"/>
            <a:ext cx="8817120" cy="31507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9pPr>
          </a:lstStyle>
          <a:p>
            <a:pPr defTabSz="407526" hangingPunct="0">
              <a:lnSpc>
                <a:spcPct val="11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en-GB" altLang="en-US" sz="3628">
                <a:solidFill>
                  <a:srgbClr val="000000"/>
                </a:solidFill>
                <a:latin typeface="Comic Sans MS" panose="030F0702030302020204" pitchFamily="66" charset="0"/>
              </a:rPr>
              <a:t>Donc, le  mouton monte sur le dos du cheval et le lapin monte sur la tête du mouton.  Il essaie de prendre la pomme, mais c'est impossible!</a:t>
            </a: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20782" y="3171240"/>
            <a:ext cx="552960" cy="552960"/>
          </a:xfrm>
          <a:prstGeom prst="rect">
            <a:avLst/>
          </a:prstGeom>
        </p:spPr>
      </p:pic>
    </p:spTree>
    <p:extLst>
      <p:ext uri="{BB962C8B-B14F-4D97-AF65-F5344CB8AC3E}">
        <p14:creationId xmlns:p14="http://schemas.microsoft.com/office/powerpoint/2010/main" val="3036543396"/>
      </p:ext>
    </p:extLst>
  </p:cSld>
  <p:clrMapOvr>
    <a:masterClrMapping/>
  </p:clrMapOvr>
  <p:transition spd="med">
    <p:pull/>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seq concurrent="1" nextAc="seek">
              <p:cTn id="3" restart="whenNotActive" fill="hold" evtFilter="cancelBubble" nodeType="interactiveSeq">
                <p:stCondLst>
                  <p:cond evt="onClick" delay="0">
                    <p:tgtEl>
                      <p:spTgt spid="2"/>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p:cTn id="7" dur="15202" fill="hold"/>
                                        <p:tgtEl>
                                          <p:spTgt spid="2"/>
                                        </p:tgtEl>
                                      </p:cBhvr>
                                    </p:cmd>
                                  </p:childTnLst>
                                </p:cTn>
                              </p:par>
                            </p:childTnLst>
                          </p:cTn>
                        </p:par>
                      </p:childTnLst>
                    </p:cTn>
                  </p:par>
                </p:childTnLst>
              </p:cTn>
              <p:nextCondLst>
                <p:cond evt="onClick" delay="0">
                  <p:tgtEl>
                    <p:spTgt spid="2"/>
                  </p:tgtEl>
                </p:cond>
              </p:nextCondLst>
            </p:seq>
            <p:audio>
              <p:cMediaNode vol="80000">
                <p:cTn id="8" fill="hold" display="0">
                  <p:stCondLst>
                    <p:cond delay="indefinite"/>
                  </p:stCondLst>
                  <p:endCondLst>
                    <p:cond evt="onStopAudio" delay="0">
                      <p:tgtEl>
                        <p:sldTgt/>
                      </p:tgtEl>
                    </p:cond>
                  </p:endCondLst>
                </p:cTn>
                <p:tgtEl>
                  <p:spTgt spid="2"/>
                </p:tgtEl>
              </p:cMediaNode>
            </p:audio>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8880" y="2939401"/>
            <a:ext cx="4510080" cy="19713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4275" name="AutoShape 2"/>
          <p:cNvSpPr>
            <a:spLocks noChangeArrowheads="1"/>
          </p:cNvSpPr>
          <p:nvPr/>
        </p:nvSpPr>
        <p:spPr bwMode="auto">
          <a:xfrm>
            <a:off x="8327521" y="361"/>
            <a:ext cx="653760" cy="653760"/>
          </a:xfrm>
          <a:prstGeom prst="sun">
            <a:avLst>
              <a:gd name="adj" fmla="val 25000"/>
            </a:avLst>
          </a:prstGeom>
          <a:solidFill>
            <a:srgbClr val="FFFF00"/>
          </a:solidFill>
          <a:ln w="9360">
            <a:solidFill>
              <a:srgbClr val="FFFF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defTabSz="407526" hangingPunct="0">
              <a:lnSpc>
                <a:spcPct val="38000"/>
              </a:lnSpc>
              <a:buClr>
                <a:srgbClr val="000000"/>
              </a:buClr>
              <a:buSzPct val="45000"/>
            </a:pPr>
            <a:endParaRPr lang="en-US" altLang="en-US" sz="1633">
              <a:solidFill>
                <a:srgbClr val="FFFFFF"/>
              </a:solidFill>
              <a:latin typeface="Arial" panose="020B0604020202020204" pitchFamily="34" charset="0"/>
              <a:cs typeface="Lucida Sans Unicode" panose="020B0602030504020204" pitchFamily="34" charset="0"/>
            </a:endParaRPr>
          </a:p>
        </p:txBody>
      </p:sp>
      <p:sp>
        <p:nvSpPr>
          <p:cNvPr id="54276" name="AutoShape 3"/>
          <p:cNvSpPr>
            <a:spLocks noChangeArrowheads="1"/>
          </p:cNvSpPr>
          <p:nvPr/>
        </p:nvSpPr>
        <p:spPr bwMode="auto">
          <a:xfrm flipH="1">
            <a:off x="5222881" y="979560"/>
            <a:ext cx="2939040" cy="1307520"/>
          </a:xfrm>
          <a:prstGeom prst="wedgeEllipseCallout">
            <a:avLst>
              <a:gd name="adj1" fmla="val 26667"/>
              <a:gd name="adj2" fmla="val 162407"/>
            </a:avLst>
          </a:prstGeom>
          <a:solidFill>
            <a:srgbClr val="FFFF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8" tIns="42452" rIns="81638" bIns="42452" anchor="ctr"/>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9pPr>
          </a:lstStyle>
          <a:p>
            <a:pPr defTabSz="407526" hangingPunct="0">
              <a:lnSpc>
                <a:spcPct val="11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altLang="en-US" sz="1633">
                <a:solidFill>
                  <a:srgbClr val="000000"/>
                </a:solidFill>
              </a:rPr>
              <a:t>Hmmm, je vais chercher mon</a:t>
            </a:r>
          </a:p>
          <a:p>
            <a:pPr defTabSz="407526" hangingPunct="0">
              <a:lnSpc>
                <a:spcPct val="11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altLang="en-US" sz="1633">
                <a:solidFill>
                  <a:srgbClr val="000000"/>
                </a:solidFill>
              </a:rPr>
              <a:t> ami, la souris.</a:t>
            </a:r>
          </a:p>
        </p:txBody>
      </p:sp>
      <p:sp>
        <p:nvSpPr>
          <p:cNvPr id="54277" name="Text Box 4"/>
          <p:cNvSpPr txBox="1">
            <a:spLocks noChangeArrowheads="1"/>
          </p:cNvSpPr>
          <p:nvPr/>
        </p:nvSpPr>
        <p:spPr bwMode="auto">
          <a:xfrm>
            <a:off x="979200" y="816841"/>
            <a:ext cx="2286720" cy="315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defTabSz="407526" hangingPunct="0">
              <a:lnSpc>
                <a:spcPct val="38000"/>
              </a:lnSpc>
              <a:buClr>
                <a:srgbClr val="000000"/>
              </a:buClr>
              <a:buSzPct val="45000"/>
            </a:pPr>
            <a:endParaRPr lang="en-US" altLang="en-US" sz="1633">
              <a:solidFill>
                <a:srgbClr val="FFFFFF"/>
              </a:solidFill>
              <a:latin typeface="Arial" panose="020B0604020202020204" pitchFamily="34" charset="0"/>
              <a:cs typeface="Lucida Sans Unicode" panose="020B0602030504020204" pitchFamily="34" charset="0"/>
            </a:endParaRPr>
          </a:p>
        </p:txBody>
      </p:sp>
      <p:sp>
        <p:nvSpPr>
          <p:cNvPr id="54278" name="Text Box 5"/>
          <p:cNvSpPr txBox="1">
            <a:spLocks noChangeArrowheads="1"/>
          </p:cNvSpPr>
          <p:nvPr/>
        </p:nvSpPr>
        <p:spPr bwMode="auto">
          <a:xfrm>
            <a:off x="999360" y="979561"/>
            <a:ext cx="2430720" cy="816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defTabSz="407526" hangingPunct="0">
              <a:lnSpc>
                <a:spcPct val="38000"/>
              </a:lnSpc>
              <a:buClr>
                <a:srgbClr val="000000"/>
              </a:buClr>
              <a:buSzPct val="45000"/>
            </a:pPr>
            <a:endParaRPr lang="en-US" altLang="en-US" sz="1633">
              <a:solidFill>
                <a:srgbClr val="FFFFFF"/>
              </a:solidFill>
              <a:latin typeface="Arial" panose="020B0604020202020204" pitchFamily="34" charset="0"/>
              <a:cs typeface="Lucida Sans Unicode" panose="020B0602030504020204" pitchFamily="34" charset="0"/>
            </a:endParaRPr>
          </a:p>
        </p:txBody>
      </p:sp>
      <p:pic>
        <p:nvPicPr>
          <p:cNvPr id="54279"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928" y="5772"/>
            <a:ext cx="1143361" cy="7833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4280" name="Picture 7"/>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6880" y="3102121"/>
            <a:ext cx="6204960" cy="45403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4281" name="Text Box 8"/>
          <p:cNvSpPr txBox="1">
            <a:spLocks noChangeArrowheads="1"/>
          </p:cNvSpPr>
          <p:nvPr/>
        </p:nvSpPr>
        <p:spPr bwMode="auto">
          <a:xfrm>
            <a:off x="1" y="4735081"/>
            <a:ext cx="9144000" cy="21225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9pPr>
          </a:lstStyle>
          <a:p>
            <a:pPr defTabSz="407526" hangingPunct="0">
              <a:lnSpc>
                <a:spcPct val="11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en-GB" altLang="en-US" sz="3628" dirty="0">
                <a:solidFill>
                  <a:srgbClr val="000000"/>
                </a:solidFill>
                <a:latin typeface="Comic Sans MS" panose="030F0702030302020204" pitchFamily="66" charset="0"/>
              </a:rPr>
              <a:t>      «Hmmm» </a:t>
            </a:r>
            <a:r>
              <a:rPr lang="en-GB" altLang="en-US" sz="3628" dirty="0" err="1">
                <a:solidFill>
                  <a:srgbClr val="000000"/>
                </a:solidFill>
                <a:latin typeface="Comic Sans MS" panose="030F0702030302020204" pitchFamily="66" charset="0"/>
              </a:rPr>
              <a:t>dit</a:t>
            </a:r>
            <a:r>
              <a:rPr lang="en-GB" altLang="en-US" sz="3628" dirty="0">
                <a:solidFill>
                  <a:srgbClr val="000000"/>
                </a:solidFill>
                <a:latin typeface="Comic Sans MS" panose="030F0702030302020204" pitchFamily="66" charset="0"/>
              </a:rPr>
              <a:t> </a:t>
            </a:r>
            <a:r>
              <a:rPr lang="en-GB" altLang="en-US" sz="3628" dirty="0">
                <a:solidFill>
                  <a:srgbClr val="FF0000"/>
                </a:solidFill>
                <a:latin typeface="Comic Sans MS" panose="030F0702030302020204" pitchFamily="66" charset="0"/>
              </a:rPr>
              <a:t>le petit lapin </a:t>
            </a:r>
            <a:r>
              <a:rPr lang="en-GB" altLang="en-US" sz="3628" dirty="0" err="1">
                <a:solidFill>
                  <a:srgbClr val="FF0000"/>
                </a:solidFill>
                <a:latin typeface="Comic Sans MS" panose="030F0702030302020204" pitchFamily="66" charset="0"/>
              </a:rPr>
              <a:t>gris</a:t>
            </a:r>
            <a:r>
              <a:rPr lang="en-GB" altLang="en-US" sz="3628" dirty="0">
                <a:solidFill>
                  <a:srgbClr val="000000"/>
                </a:solidFill>
                <a:latin typeface="Comic Sans MS" panose="030F0702030302020204" pitchFamily="66" charset="0"/>
              </a:rPr>
              <a:t>,       «je </a:t>
            </a:r>
            <a:r>
              <a:rPr lang="en-GB" altLang="en-US" sz="3628" dirty="0" err="1">
                <a:solidFill>
                  <a:srgbClr val="000000"/>
                </a:solidFill>
                <a:latin typeface="Comic Sans MS" panose="030F0702030302020204" pitchFamily="66" charset="0"/>
              </a:rPr>
              <a:t>vais</a:t>
            </a:r>
            <a:r>
              <a:rPr lang="en-GB" altLang="en-US" sz="3628" dirty="0">
                <a:solidFill>
                  <a:srgbClr val="000000"/>
                </a:solidFill>
                <a:latin typeface="Comic Sans MS" panose="030F0702030302020204" pitchFamily="66" charset="0"/>
              </a:rPr>
              <a:t> </a:t>
            </a:r>
            <a:r>
              <a:rPr lang="en-GB" altLang="en-US" sz="3628" dirty="0" err="1">
                <a:solidFill>
                  <a:srgbClr val="000000"/>
                </a:solidFill>
                <a:latin typeface="Comic Sans MS" panose="030F0702030302020204" pitchFamily="66" charset="0"/>
              </a:rPr>
              <a:t>chercher</a:t>
            </a:r>
            <a:r>
              <a:rPr lang="en-GB" altLang="en-US" sz="3628" dirty="0">
                <a:solidFill>
                  <a:srgbClr val="000000"/>
                </a:solidFill>
                <a:latin typeface="Comic Sans MS" panose="030F0702030302020204" pitchFamily="66" charset="0"/>
              </a:rPr>
              <a:t> mon </a:t>
            </a:r>
            <a:r>
              <a:rPr lang="en-GB" altLang="en-US" sz="3628" dirty="0" err="1">
                <a:solidFill>
                  <a:srgbClr val="000000"/>
                </a:solidFill>
                <a:latin typeface="Comic Sans MS" panose="030F0702030302020204" pitchFamily="66" charset="0"/>
              </a:rPr>
              <a:t>ami</a:t>
            </a:r>
            <a:r>
              <a:rPr lang="en-GB" altLang="en-US" sz="3628" dirty="0">
                <a:solidFill>
                  <a:srgbClr val="000000"/>
                </a:solidFill>
                <a:latin typeface="Comic Sans MS" panose="030F0702030302020204" pitchFamily="66" charset="0"/>
              </a:rPr>
              <a:t>, la </a:t>
            </a:r>
            <a:r>
              <a:rPr lang="en-GB" altLang="en-US" sz="3628" dirty="0" err="1">
                <a:solidFill>
                  <a:srgbClr val="000000"/>
                </a:solidFill>
                <a:latin typeface="Comic Sans MS" panose="030F0702030302020204" pitchFamily="66" charset="0"/>
              </a:rPr>
              <a:t>souris</a:t>
            </a:r>
            <a:r>
              <a:rPr lang="en-GB" altLang="en-US" sz="3628" dirty="0">
                <a:solidFill>
                  <a:srgbClr val="000000"/>
                </a:solidFill>
                <a:latin typeface="Comic Sans MS" panose="030F0702030302020204" pitchFamily="66" charset="0"/>
              </a:rPr>
              <a:t>.»</a:t>
            </a: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89633" y="3284281"/>
            <a:ext cx="552960" cy="552960"/>
          </a:xfrm>
          <a:prstGeom prst="rect">
            <a:avLst/>
          </a:prstGeom>
        </p:spPr>
      </p:pic>
    </p:spTree>
    <p:extLst>
      <p:ext uri="{BB962C8B-B14F-4D97-AF65-F5344CB8AC3E}">
        <p14:creationId xmlns:p14="http://schemas.microsoft.com/office/powerpoint/2010/main" val="2872336754"/>
      </p:ext>
    </p:extLst>
  </p:cSld>
  <p:clrMapOvr>
    <a:masterClrMapping/>
  </p:clrMapOvr>
  <p:transition spd="med">
    <p:pull/>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seq concurrent="1" nextAc="seek">
              <p:cTn id="3" restart="whenNotActive" fill="hold" evtFilter="cancelBubble" nodeType="interactiveSeq">
                <p:stCondLst>
                  <p:cond evt="onClick" delay="0">
                    <p:tgtEl>
                      <p:spTgt spid="2"/>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p:cTn id="7" dur="7238" fill="hold"/>
                                        <p:tgtEl>
                                          <p:spTgt spid="2"/>
                                        </p:tgtEl>
                                      </p:cBhvr>
                                    </p:cmd>
                                  </p:childTnLst>
                                </p:cTn>
                              </p:par>
                            </p:childTnLst>
                          </p:cTn>
                        </p:par>
                      </p:childTnLst>
                    </p:cTn>
                  </p:par>
                </p:childTnLst>
              </p:cTn>
              <p:nextCondLst>
                <p:cond evt="onClick" delay="0">
                  <p:tgtEl>
                    <p:spTgt spid="2"/>
                  </p:tgtEl>
                </p:cond>
              </p:nextCondLst>
            </p:seq>
            <p:audio>
              <p:cMediaNode vol="80000">
                <p:cTn id="8" fill="hold" display="0">
                  <p:stCondLst>
                    <p:cond delay="indefinite"/>
                  </p:stCondLst>
                  <p:endCondLst>
                    <p:cond evt="onStopAudio" delay="0">
                      <p:tgtEl>
                        <p:sldTgt/>
                      </p:tgtEl>
                    </p:cond>
                  </p:endCondLst>
                </p:cTn>
                <p:tgtEl>
                  <p:spTgt spid="2"/>
                </p:tgtEl>
              </p:cMediaNode>
            </p:audio>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15119" y="2749797"/>
            <a:ext cx="4836960" cy="34286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6323" name="Text Box 2"/>
          <p:cNvSpPr txBox="1">
            <a:spLocks noChangeArrowheads="1"/>
          </p:cNvSpPr>
          <p:nvPr/>
        </p:nvSpPr>
        <p:spPr bwMode="auto">
          <a:xfrm>
            <a:off x="326881" y="5224681"/>
            <a:ext cx="8490240" cy="16344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9pPr>
          </a:lstStyle>
          <a:p>
            <a:pPr defTabSz="407526" hangingPunct="0">
              <a:lnSpc>
                <a:spcPct val="11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altLang="en-US" sz="3628">
                <a:solidFill>
                  <a:srgbClr val="000000"/>
                </a:solidFill>
                <a:latin typeface="Comic Sans MS" panose="030F0702030302020204" pitchFamily="66" charset="0"/>
              </a:rPr>
              <a:t>Le lapin sautille, le lapin sautille vers la maison de la petite souris marron.</a:t>
            </a:r>
          </a:p>
        </p:txBody>
      </p:sp>
      <p:pic>
        <p:nvPicPr>
          <p:cNvPr id="5632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429000" y="502736"/>
            <a:ext cx="4510080" cy="3153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7"/>
          <a:stretch>
            <a:fillRect/>
          </a:stretch>
        </p:blipFill>
        <p:spPr>
          <a:xfrm>
            <a:off x="326881" y="3089521"/>
            <a:ext cx="552960" cy="552960"/>
          </a:xfrm>
          <a:prstGeom prst="rect">
            <a:avLst/>
          </a:prstGeom>
        </p:spPr>
      </p:pic>
      <p:sp>
        <p:nvSpPr>
          <p:cNvPr id="6" name="Rounded Rectangular Callout 5"/>
          <p:cNvSpPr/>
          <p:nvPr/>
        </p:nvSpPr>
        <p:spPr bwMode="auto">
          <a:xfrm>
            <a:off x="6014967" y="2164981"/>
            <a:ext cx="2781372" cy="1169631"/>
          </a:xfrm>
          <a:prstGeom prst="wedgeRoundRectCallout">
            <a:avLst>
              <a:gd name="adj1" fmla="val 50981"/>
              <a:gd name="adj2" fmla="val 101926"/>
              <a:gd name="adj3" fmla="val 16667"/>
            </a:avLst>
          </a:prstGeom>
          <a:solidFill>
            <a:srgbClr val="A7FBA3">
              <a:alpha val="63137"/>
            </a:srgbClr>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1400" dirty="0" smtClean="0"/>
          </a:p>
          <a:p>
            <a:pPr marL="0" marR="0" indent="0" algn="ctr" defTabSz="914400" rtl="0" eaLnBrk="1" fontAlgn="base" latinLnBrk="0" hangingPunct="1">
              <a:lnSpc>
                <a:spcPct val="100000"/>
              </a:lnSpc>
              <a:spcBef>
                <a:spcPct val="0"/>
              </a:spcBef>
              <a:spcAft>
                <a:spcPct val="0"/>
              </a:spcAft>
              <a:buClrTx/>
              <a:buSzTx/>
              <a:buFontTx/>
              <a:buNone/>
              <a:tabLst/>
            </a:pPr>
            <a:r>
              <a:rPr lang="en-US" sz="2000" dirty="0" smtClean="0"/>
              <a:t>Who lives in this house?</a:t>
            </a:r>
            <a:endParaRPr kumimoji="0" lang="en-US" sz="2000" b="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charset="0"/>
            </a:endParaRPr>
          </a:p>
        </p:txBody>
      </p:sp>
      <p:sp>
        <p:nvSpPr>
          <p:cNvPr id="7" name="Rectangle 6"/>
          <p:cNvSpPr/>
          <p:nvPr/>
        </p:nvSpPr>
        <p:spPr>
          <a:xfrm rot="10800000">
            <a:off x="6177272" y="2920244"/>
            <a:ext cx="2952873" cy="338554"/>
          </a:xfrm>
          <a:prstGeom prst="rect">
            <a:avLst/>
          </a:prstGeom>
        </p:spPr>
        <p:txBody>
          <a:bodyPr wrap="square">
            <a:spAutoFit/>
          </a:bodyPr>
          <a:lstStyle/>
          <a:p>
            <a:r>
              <a:rPr lang="en-US" sz="1600" dirty="0" smtClean="0">
                <a:solidFill>
                  <a:srgbClr val="FF0000"/>
                </a:solidFill>
              </a:rPr>
              <a:t>Answer: the brown mouse</a:t>
            </a:r>
            <a:endParaRPr lang="en-GB" sz="1600" dirty="0"/>
          </a:p>
        </p:txBody>
      </p:sp>
    </p:spTree>
    <p:extLst>
      <p:ext uri="{BB962C8B-B14F-4D97-AF65-F5344CB8AC3E}">
        <p14:creationId xmlns:p14="http://schemas.microsoft.com/office/powerpoint/2010/main" val="2380452193"/>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6" presetClass="entr" fill="hold" nodeType="clickEffect">
                                  <p:stCondLst>
                                    <p:cond delay="0"/>
                                  </p:stCondLst>
                                  <p:childTnLst>
                                    <p:set>
                                      <p:cBhvr>
                                        <p:cTn id="6" dur="indefinite" fill="hold">
                                          <p:stCondLst>
                                            <p:cond delay="0"/>
                                          </p:stCondLst>
                                        </p:cTn>
                                        <p:tgtEl>
                                          <p:spTgt spid="29697"/>
                                        </p:tgtEl>
                                        <p:attrNameLst>
                                          <p:attrName>style.visibility</p:attrName>
                                        </p:attrNameLst>
                                      </p:cBhvr>
                                      <p:to>
                                        <p:strVal val="visible"/>
                                      </p:to>
                                    </p:set>
                                    <p:animEffect transition="in" filter="wipe(up)">
                                      <p:cBhvr>
                                        <p:cTn id="7" dur="145">
                                          <p:stCondLst>
                                            <p:cond delay="0"/>
                                          </p:stCondLst>
                                        </p:cTn>
                                        <p:tgtEl>
                                          <p:spTgt spid="29697"/>
                                        </p:tgtEl>
                                      </p:cBhvr>
                                    </p:animEffect>
                                    <p:anim calcmode="lin" valueType="num">
                                      <p:cBhvr>
                                        <p:cTn id="8" dur="455" fill="hold">
                                          <p:stCondLst>
                                            <p:cond delay="0"/>
                                          </p:stCondLst>
                                        </p:cTn>
                                        <p:tgtEl>
                                          <p:spTgt spid="29697"/>
                                        </p:tgtEl>
                                        <p:attrNameLst>
                                          <p:attrName>ppt_x</p:attrName>
                                        </p:attrNameLst>
                                      </p:cBhvr>
                                      <p:tavLst>
                                        <p:tav tm="100000">
                                          <p:val>
                                            <p:strVal val="#ppt_x-0.25"/>
                                          </p:val>
                                        </p:tav>
                                        <p:tav>
                                          <p:val>
                                            <p:strVal val="#ppt_x"/>
                                          </p:val>
                                        </p:tav>
                                      </p:tavLst>
                                    </p:anim>
                                    <p:anim calcmode="lin" valueType="num">
                                      <p:cBhvr>
                                        <p:cTn id="9" dur="166" fill="hold">
                                          <p:stCondLst>
                                            <p:cond delay="0"/>
                                          </p:stCondLst>
                                        </p:cTn>
                                        <p:tgtEl>
                                          <p:spTgt spid="29697"/>
                                        </p:tgtEl>
                                        <p:attrNameLst>
                                          <p:attrName>ppt_y</p:attrName>
                                        </p:attrNameLst>
                                      </p:cBhvr>
                                      <p:tavLst>
                                        <p:tav tm="0" fmla="#ppt_#ppt_#ppt_#ppt_y-sin(pi*$)/3">
                                          <p:val>
                                            <p:strVal val="0.5"/>
                                          </p:val>
                                        </p:tav>
                                        <p:tav tm="100000">
                                          <p:val>
                                            <p:strVal val="1"/>
                                          </p:val>
                                        </p:tav>
                                      </p:tavLst>
                                    </p:anim>
                                    <p:anim calcmode="lin" valueType="num">
                                      <p:cBhvr>
                                        <p:cTn id="10" dur="166" fill="hold">
                                          <p:stCondLst>
                                            <p:cond delay="166"/>
                                          </p:stCondLst>
                                        </p:cTn>
                                        <p:tgtEl>
                                          <p:spTgt spid="29697"/>
                                        </p:tgtEl>
                                        <p:attrNameLst>
                                          <p:attrName>ppt_y</p:attrName>
                                        </p:attrNameLst>
                                      </p:cBhvr>
                                      <p:tavLst>
                                        <p:tav tm="0" fmla="#ppt_#ppt_#ppt_#ppt_y-sin(pi*$)/9">
                                          <p:val>
                                            <p:strVal val="0"/>
                                          </p:val>
                                        </p:tav>
                                        <p:tav tm="100000">
                                          <p:val>
                                            <p:strVal val="1"/>
                                          </p:val>
                                        </p:tav>
                                      </p:tavLst>
                                    </p:anim>
                                    <p:anim calcmode="lin" valueType="num">
                                      <p:cBhvr>
                                        <p:cTn id="11" dur="83" fill="hold">
                                          <p:stCondLst>
                                            <p:cond delay="331"/>
                                          </p:stCondLst>
                                        </p:cTn>
                                        <p:tgtEl>
                                          <p:spTgt spid="29697"/>
                                        </p:tgtEl>
                                        <p:attrNameLst>
                                          <p:attrName>ppt_y</p:attrName>
                                        </p:attrNameLst>
                                      </p:cBhvr>
                                      <p:tavLst>
                                        <p:tav tm="0" fmla="#ppt_#ppt_#ppt_#ppt_y-sin(pi*$)/27">
                                          <p:val>
                                            <p:strVal val="0"/>
                                          </p:val>
                                        </p:tav>
                                        <p:tav tm="100000">
                                          <p:val>
                                            <p:strVal val="1"/>
                                          </p:val>
                                        </p:tav>
                                      </p:tavLst>
                                    </p:anim>
                                    <p:anim calcmode="lin" valueType="num">
                                      <p:cBhvr>
                                        <p:cTn id="12" dur="41" fill="hold">
                                          <p:stCondLst>
                                            <p:cond delay="414"/>
                                          </p:stCondLst>
                                        </p:cTn>
                                        <p:tgtEl>
                                          <p:spTgt spid="29697"/>
                                        </p:tgtEl>
                                        <p:attrNameLst>
                                          <p:attrName>ppt_y</p:attrName>
                                        </p:attrNameLst>
                                      </p:cBhvr>
                                      <p:tavLst>
                                        <p:tav tm="0" fmla="#ppt_#ppt_#ppt_#ppt_y-sin(pi*$)/81">
                                          <p:val>
                                            <p:strVal val="0"/>
                                          </p:val>
                                        </p:tav>
                                        <p:tav tm="100000">
                                          <p:val>
                                            <p:strVal val="1"/>
                                          </p:val>
                                        </p:tav>
                                      </p:tavLst>
                                    </p:anim>
                                    <p:animScale>
                                      <p:cBhvr>
                                        <p:cTn id="13" dur="6" fill="hold">
                                          <p:stCondLst>
                                            <p:cond delay="162"/>
                                          </p:stCondLst>
                                        </p:cTn>
                                        <p:tgtEl>
                                          <p:spTgt spid="29697"/>
                                        </p:tgtEl>
                                      </p:cBhvr>
                                      <p:to x="100000" y="60000"/>
                                    </p:animScale>
                                    <p:animScale>
                                      <p:cBhvr>
                                        <p:cTn id="14" dur="41" decel="50000" fill="hold">
                                          <p:stCondLst>
                                            <p:cond delay="169"/>
                                          </p:stCondLst>
                                        </p:cTn>
                                        <p:tgtEl>
                                          <p:spTgt spid="29697"/>
                                        </p:tgtEl>
                                      </p:cBhvr>
                                      <p:to x="100000" y="100000"/>
                                    </p:animScale>
                                    <p:animScale>
                                      <p:cBhvr>
                                        <p:cTn id="15" dur="6" fill="hold">
                                          <p:stCondLst>
                                            <p:cond delay="328"/>
                                          </p:stCondLst>
                                        </p:cTn>
                                        <p:tgtEl>
                                          <p:spTgt spid="29697"/>
                                        </p:tgtEl>
                                      </p:cBhvr>
                                      <p:to x="100000" y="80000"/>
                                    </p:animScale>
                                    <p:animScale>
                                      <p:cBhvr>
                                        <p:cTn id="16" dur="41" decel="50000" fill="hold">
                                          <p:stCondLst>
                                            <p:cond delay="334"/>
                                          </p:stCondLst>
                                        </p:cTn>
                                        <p:tgtEl>
                                          <p:spTgt spid="29697"/>
                                        </p:tgtEl>
                                      </p:cBhvr>
                                      <p:to x="100000" y="100000"/>
                                    </p:animScale>
                                    <p:animScale>
                                      <p:cBhvr>
                                        <p:cTn id="17" dur="6" fill="hold">
                                          <p:stCondLst>
                                            <p:cond delay="410"/>
                                          </p:stCondLst>
                                        </p:cTn>
                                        <p:tgtEl>
                                          <p:spTgt spid="29697"/>
                                        </p:tgtEl>
                                      </p:cBhvr>
                                      <p:to x="100000" y="90000"/>
                                    </p:animScale>
                                    <p:animScale>
                                      <p:cBhvr>
                                        <p:cTn id="18" dur="41" decel="50000" fill="hold">
                                          <p:stCondLst>
                                            <p:cond delay="417"/>
                                          </p:stCondLst>
                                        </p:cTn>
                                        <p:tgtEl>
                                          <p:spTgt spid="29697"/>
                                        </p:tgtEl>
                                      </p:cBhvr>
                                      <p:to x="100000" y="100000"/>
                                    </p:animScale>
                                    <p:animScale>
                                      <p:cBhvr>
                                        <p:cTn id="19" dur="6" fill="hold">
                                          <p:stCondLst>
                                            <p:cond delay="452"/>
                                          </p:stCondLst>
                                        </p:cTn>
                                        <p:tgtEl>
                                          <p:spTgt spid="29697"/>
                                        </p:tgtEl>
                                      </p:cBhvr>
                                      <p:to x="100000" y="95000"/>
                                    </p:animScale>
                                    <p:animScale>
                                      <p:cBhvr>
                                        <p:cTn id="20" dur="41" decel="50000" fill="hold">
                                          <p:stCondLst>
                                            <p:cond delay="458"/>
                                          </p:stCondLst>
                                        </p:cTn>
                                        <p:tgtEl>
                                          <p:spTgt spid="29697"/>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29" restart="whenNotActive" fill="hold" evtFilter="cancelBubble" nodeType="interactiveSeq">
                <p:stCondLst>
                  <p:cond evt="onClick" delay="0">
                    <p:tgtEl>
                      <p:spTgt spid="2"/>
                    </p:tgtEl>
                  </p:cond>
                </p:stCondLst>
                <p:endSync evt="end" delay="0">
                  <p:rtn val="all"/>
                </p:endSync>
                <p:childTnLst>
                  <p:par>
                    <p:cTn id="30" fill="hold">
                      <p:stCondLst>
                        <p:cond delay="0"/>
                      </p:stCondLst>
                      <p:childTnLst>
                        <p:par>
                          <p:cTn id="31" fill="hold">
                            <p:stCondLst>
                              <p:cond delay="0"/>
                            </p:stCondLst>
                            <p:childTnLst>
                              <p:par>
                                <p:cTn id="32" presetID="1" presetClass="mediacall" presetSubtype="0" fill="hold" nodeType="clickEffect">
                                  <p:stCondLst>
                                    <p:cond delay="0"/>
                                  </p:stCondLst>
                                  <p:childTnLst>
                                    <p:cmd type="call" cmd="playFrom(0.0)">
                                      <p:cBhvr>
                                        <p:cTn id="33" dur="9002" fill="hold"/>
                                        <p:tgtEl>
                                          <p:spTgt spid="2"/>
                                        </p:tgtEl>
                                      </p:cBhvr>
                                    </p:cmd>
                                  </p:childTnLst>
                                </p:cTn>
                              </p:par>
                            </p:childTnLst>
                          </p:cTn>
                        </p:par>
                      </p:childTnLst>
                    </p:cTn>
                  </p:par>
                </p:childTnLst>
              </p:cTn>
              <p:nextCondLst>
                <p:cond evt="onClick" delay="0">
                  <p:tgtEl>
                    <p:spTgt spid="2"/>
                  </p:tgtEl>
                </p:cond>
              </p:nextCondLst>
            </p:seq>
            <p:audio>
              <p:cMediaNode vol="80000">
                <p:cTn id="34" fill="hold" display="0">
                  <p:stCondLst>
                    <p:cond delay="indefinite"/>
                  </p:stCondLst>
                  <p:endCondLst>
                    <p:cond evt="onStopAudio" delay="0">
                      <p:tgtEl>
                        <p:sldTgt/>
                      </p:tgtEl>
                    </p:cond>
                  </p:endCondLst>
                </p:cTn>
                <p:tgtEl>
                  <p:spTgt spid="2"/>
                </p:tgtEl>
              </p:cMediaNode>
            </p:audio>
          </p:childTnLst>
        </p:cTn>
      </p:par>
    </p:tnLst>
    <p:bldLst>
      <p:bldP spid="6" grpId="0" animBg="1"/>
      <p:bldP spid="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9840" y="2449801"/>
            <a:ext cx="4734721" cy="34286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58371" name="Text Box 2"/>
          <p:cNvSpPr txBox="1">
            <a:spLocks noChangeArrowheads="1"/>
          </p:cNvSpPr>
          <p:nvPr/>
        </p:nvSpPr>
        <p:spPr bwMode="auto">
          <a:xfrm>
            <a:off x="1" y="3429001"/>
            <a:ext cx="9144000" cy="57283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9pPr>
          </a:lstStyle>
          <a:p>
            <a:pPr defTabSz="407526" hangingPunct="0">
              <a:lnSpc>
                <a:spcPct val="11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en-GB" altLang="en-US" sz="3628" dirty="0">
                <a:solidFill>
                  <a:srgbClr val="FF0000"/>
                </a:solidFill>
                <a:latin typeface="Comic Sans MS" panose="030F0702030302020204" pitchFamily="66" charset="0"/>
              </a:rPr>
              <a:t>Toc, toc, toc!</a:t>
            </a:r>
          </a:p>
          <a:p>
            <a:pPr defTabSz="407526" hangingPunct="0">
              <a:lnSpc>
                <a:spcPct val="11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en-GB" altLang="en-US" sz="3628" dirty="0">
                <a:solidFill>
                  <a:srgbClr val="000000"/>
                </a:solidFill>
                <a:latin typeface="Comic Sans MS" panose="030F0702030302020204" pitchFamily="66" charset="0"/>
              </a:rPr>
              <a:t>«</a:t>
            </a:r>
            <a:r>
              <a:rPr lang="en-GB" altLang="en-US" sz="3628" dirty="0" err="1">
                <a:solidFill>
                  <a:srgbClr val="000000"/>
                </a:solidFill>
                <a:latin typeface="Comic Sans MS" panose="030F0702030302020204" pitchFamily="66" charset="0"/>
              </a:rPr>
              <a:t>C'est</a:t>
            </a:r>
            <a:r>
              <a:rPr lang="en-GB" altLang="en-US" sz="3628" dirty="0">
                <a:solidFill>
                  <a:srgbClr val="000000"/>
                </a:solidFill>
                <a:latin typeface="Comic Sans MS" panose="030F0702030302020204" pitchFamily="66" charset="0"/>
              </a:rPr>
              <a:t> qui?» </a:t>
            </a:r>
            <a:r>
              <a:rPr lang="en-GB" altLang="en-US" sz="3628" dirty="0" err="1">
                <a:solidFill>
                  <a:srgbClr val="000000"/>
                </a:solidFill>
                <a:latin typeface="Comic Sans MS" panose="030F0702030302020204" pitchFamily="66" charset="0"/>
              </a:rPr>
              <a:t>dit</a:t>
            </a:r>
            <a:r>
              <a:rPr lang="en-GB" altLang="en-US" sz="3628" dirty="0">
                <a:solidFill>
                  <a:srgbClr val="000000"/>
                </a:solidFill>
                <a:latin typeface="Comic Sans MS" panose="030F0702030302020204" pitchFamily="66" charset="0"/>
              </a:rPr>
              <a:t> </a:t>
            </a:r>
            <a:r>
              <a:rPr lang="en-GB" altLang="en-US" sz="3628" dirty="0">
                <a:solidFill>
                  <a:srgbClr val="FF0000"/>
                </a:solidFill>
                <a:latin typeface="Comic Sans MS" panose="030F0702030302020204" pitchFamily="66" charset="0"/>
              </a:rPr>
              <a:t>la petite </a:t>
            </a:r>
            <a:r>
              <a:rPr lang="en-GB" altLang="en-US" sz="3628" dirty="0" err="1">
                <a:solidFill>
                  <a:srgbClr val="FF0000"/>
                </a:solidFill>
                <a:latin typeface="Comic Sans MS" panose="030F0702030302020204" pitchFamily="66" charset="0"/>
              </a:rPr>
              <a:t>souris</a:t>
            </a:r>
            <a:r>
              <a:rPr lang="en-GB" altLang="en-US" sz="3628" dirty="0">
                <a:solidFill>
                  <a:srgbClr val="FF0000"/>
                </a:solidFill>
                <a:latin typeface="Comic Sans MS" panose="030F0702030302020204" pitchFamily="66" charset="0"/>
              </a:rPr>
              <a:t> marron</a:t>
            </a:r>
            <a:r>
              <a:rPr lang="en-GB" altLang="en-US" sz="3628" dirty="0">
                <a:solidFill>
                  <a:srgbClr val="000000"/>
                </a:solidFill>
                <a:latin typeface="Comic Sans MS" panose="030F0702030302020204" pitchFamily="66" charset="0"/>
              </a:rPr>
              <a:t>.</a:t>
            </a:r>
          </a:p>
          <a:p>
            <a:pPr defTabSz="407526" hangingPunct="0">
              <a:lnSpc>
                <a:spcPct val="11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en-GB" altLang="en-US" sz="3628" dirty="0">
                <a:solidFill>
                  <a:srgbClr val="000000"/>
                </a:solidFill>
                <a:latin typeface="Comic Sans MS" panose="030F0702030302020204" pitchFamily="66" charset="0"/>
              </a:rPr>
              <a:t>«</a:t>
            </a:r>
            <a:r>
              <a:rPr lang="en-GB" altLang="en-US" sz="3628" dirty="0" err="1">
                <a:solidFill>
                  <a:srgbClr val="000000"/>
                </a:solidFill>
                <a:latin typeface="Comic Sans MS" panose="030F0702030302020204" pitchFamily="66" charset="0"/>
              </a:rPr>
              <a:t>C'est</a:t>
            </a:r>
            <a:r>
              <a:rPr lang="en-GB" altLang="en-US" sz="3628" dirty="0">
                <a:solidFill>
                  <a:srgbClr val="000000"/>
                </a:solidFill>
                <a:latin typeface="Comic Sans MS" panose="030F0702030302020204" pitchFamily="66" charset="0"/>
              </a:rPr>
              <a:t> </a:t>
            </a:r>
            <a:r>
              <a:rPr lang="en-GB" altLang="en-US" sz="3628" dirty="0" err="1">
                <a:solidFill>
                  <a:srgbClr val="000000"/>
                </a:solidFill>
                <a:latin typeface="Comic Sans MS" panose="030F0702030302020204" pitchFamily="66" charset="0"/>
              </a:rPr>
              <a:t>moi</a:t>
            </a:r>
            <a:r>
              <a:rPr lang="en-GB" altLang="en-US" sz="3628" dirty="0">
                <a:solidFill>
                  <a:srgbClr val="000000"/>
                </a:solidFill>
                <a:latin typeface="Comic Sans MS" panose="030F0702030302020204" pitchFamily="66" charset="0"/>
              </a:rPr>
              <a:t>, </a:t>
            </a:r>
            <a:r>
              <a:rPr lang="en-GB" altLang="en-US" sz="3628" dirty="0">
                <a:solidFill>
                  <a:srgbClr val="FF0000"/>
                </a:solidFill>
                <a:latin typeface="Comic Sans MS" panose="030F0702030302020204" pitchFamily="66" charset="0"/>
              </a:rPr>
              <a:t>le petit lapin </a:t>
            </a:r>
            <a:r>
              <a:rPr lang="en-GB" altLang="en-US" sz="3628" dirty="0" err="1">
                <a:solidFill>
                  <a:srgbClr val="FF0000"/>
                </a:solidFill>
                <a:latin typeface="Comic Sans MS" panose="030F0702030302020204" pitchFamily="66" charset="0"/>
              </a:rPr>
              <a:t>gris</a:t>
            </a:r>
            <a:r>
              <a:rPr lang="en-GB" altLang="en-US" sz="3628" dirty="0">
                <a:solidFill>
                  <a:srgbClr val="000000"/>
                </a:solidFill>
                <a:latin typeface="Comic Sans MS" panose="030F0702030302020204" pitchFamily="66" charset="0"/>
              </a:rPr>
              <a:t>.  </a:t>
            </a:r>
          </a:p>
          <a:p>
            <a:pPr defTabSz="407526" hangingPunct="0">
              <a:lnSpc>
                <a:spcPct val="11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en-GB" altLang="en-US" sz="3628" dirty="0" err="1">
                <a:solidFill>
                  <a:srgbClr val="000000"/>
                </a:solidFill>
                <a:latin typeface="Comic Sans MS" panose="030F0702030302020204" pitchFamily="66" charset="0"/>
              </a:rPr>
              <a:t>Viens</a:t>
            </a:r>
            <a:r>
              <a:rPr lang="en-GB" altLang="en-US" sz="3628" dirty="0">
                <a:solidFill>
                  <a:srgbClr val="000000"/>
                </a:solidFill>
                <a:latin typeface="Comic Sans MS" panose="030F0702030302020204" pitchFamily="66" charset="0"/>
              </a:rPr>
              <a:t> </a:t>
            </a:r>
            <a:r>
              <a:rPr lang="en-GB" altLang="en-US" sz="3628" dirty="0" err="1">
                <a:solidFill>
                  <a:srgbClr val="000000"/>
                </a:solidFill>
                <a:latin typeface="Comic Sans MS" panose="030F0702030302020204" pitchFamily="66" charset="0"/>
              </a:rPr>
              <a:t>m'aider</a:t>
            </a:r>
            <a:r>
              <a:rPr lang="en-GB" altLang="en-US" sz="3628" dirty="0">
                <a:solidFill>
                  <a:srgbClr val="000000"/>
                </a:solidFill>
                <a:latin typeface="Comic Sans MS" panose="030F0702030302020204" pitchFamily="66" charset="0"/>
              </a:rPr>
              <a:t> </a:t>
            </a:r>
            <a:r>
              <a:rPr lang="en-GB" altLang="en-US" sz="3628" dirty="0" err="1">
                <a:solidFill>
                  <a:srgbClr val="000000"/>
                </a:solidFill>
                <a:latin typeface="Comic Sans MS" panose="030F0702030302020204" pitchFamily="66" charset="0"/>
              </a:rPr>
              <a:t>s'il</a:t>
            </a:r>
            <a:r>
              <a:rPr lang="en-GB" altLang="en-US" sz="3628" dirty="0">
                <a:solidFill>
                  <a:srgbClr val="000000"/>
                </a:solidFill>
                <a:latin typeface="Comic Sans MS" panose="030F0702030302020204" pitchFamily="66" charset="0"/>
              </a:rPr>
              <a:t> </a:t>
            </a:r>
            <a:r>
              <a:rPr lang="en-GB" altLang="en-US" sz="3628" dirty="0" err="1">
                <a:solidFill>
                  <a:srgbClr val="000000"/>
                </a:solidFill>
                <a:latin typeface="Comic Sans MS" panose="030F0702030302020204" pitchFamily="66" charset="0"/>
              </a:rPr>
              <a:t>te</a:t>
            </a:r>
            <a:r>
              <a:rPr lang="en-GB" altLang="en-US" sz="3628" dirty="0">
                <a:solidFill>
                  <a:srgbClr val="000000"/>
                </a:solidFill>
                <a:latin typeface="Comic Sans MS" panose="030F0702030302020204" pitchFamily="66" charset="0"/>
              </a:rPr>
              <a:t> </a:t>
            </a:r>
            <a:r>
              <a:rPr lang="en-GB" altLang="en-US" sz="3628" dirty="0" err="1">
                <a:solidFill>
                  <a:srgbClr val="000000"/>
                </a:solidFill>
                <a:latin typeface="Comic Sans MS" panose="030F0702030302020204" pitchFamily="66" charset="0"/>
              </a:rPr>
              <a:t>pl</a:t>
            </a:r>
            <a:r>
              <a:rPr lang="en-GB" altLang="en-US" sz="3628" dirty="0" err="1">
                <a:solidFill>
                  <a:srgbClr val="000000"/>
                </a:solidFill>
                <a:latin typeface="Comic Sans MS" panose="030F0702030302020204" pitchFamily="66" charset="0"/>
                <a:cs typeface="Arial" panose="020B0604020202020204" pitchFamily="34" charset="0"/>
              </a:rPr>
              <a:t>âit</a:t>
            </a:r>
            <a:r>
              <a:rPr lang="en-GB" altLang="en-US" sz="3628" dirty="0">
                <a:solidFill>
                  <a:srgbClr val="000000"/>
                </a:solidFill>
                <a:latin typeface="Comic Sans MS" panose="030F0702030302020204" pitchFamily="66" charset="0"/>
                <a:cs typeface="Arial" panose="020B0604020202020204" pitchFamily="34" charset="0"/>
              </a:rPr>
              <a:t>.</a:t>
            </a:r>
            <a:r>
              <a:rPr lang="en-GB" altLang="en-US" sz="3628" dirty="0">
                <a:solidFill>
                  <a:srgbClr val="000000"/>
                </a:solidFill>
                <a:latin typeface="Comic Sans MS" panose="030F0702030302020204" pitchFamily="66" charset="0"/>
              </a:rPr>
              <a:t>»</a:t>
            </a:r>
          </a:p>
          <a:p>
            <a:pPr defTabSz="407526" hangingPunct="0">
              <a:lnSpc>
                <a:spcPct val="11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en-GB" altLang="en-US" sz="3628" dirty="0">
                <a:solidFill>
                  <a:srgbClr val="000000"/>
                </a:solidFill>
                <a:latin typeface="Comic Sans MS" panose="030F0702030302020204" pitchFamily="66" charset="0"/>
              </a:rPr>
              <a:t>«</a:t>
            </a:r>
            <a:r>
              <a:rPr lang="en-GB" altLang="en-US" sz="3628" dirty="0" err="1">
                <a:solidFill>
                  <a:srgbClr val="000000"/>
                </a:solidFill>
                <a:latin typeface="Comic Sans MS" panose="030F0702030302020204" pitchFamily="66" charset="0"/>
              </a:rPr>
              <a:t>Oui</a:t>
            </a:r>
            <a:r>
              <a:rPr lang="en-GB" altLang="en-US" sz="3628" dirty="0">
                <a:solidFill>
                  <a:srgbClr val="000000"/>
                </a:solidFill>
                <a:latin typeface="Comic Sans MS" panose="030F0702030302020204" pitchFamily="66" charset="0"/>
              </a:rPr>
              <a:t>, </a:t>
            </a:r>
            <a:r>
              <a:rPr lang="en-GB" altLang="en-US" sz="3628" dirty="0" err="1">
                <a:solidFill>
                  <a:srgbClr val="000000"/>
                </a:solidFill>
                <a:latin typeface="Comic Sans MS" panose="030F0702030302020204" pitchFamily="66" charset="0"/>
              </a:rPr>
              <a:t>j'arrive</a:t>
            </a:r>
            <a:r>
              <a:rPr lang="en-GB" altLang="en-US" sz="3628" dirty="0">
                <a:solidFill>
                  <a:srgbClr val="000000"/>
                </a:solidFill>
                <a:latin typeface="Comic Sans MS" panose="030F0702030302020204" pitchFamily="66" charset="0"/>
              </a:rPr>
              <a:t> tout de suite.»</a:t>
            </a:r>
          </a:p>
          <a:p>
            <a:pPr defTabSz="407526" hangingPunct="0">
              <a:lnSpc>
                <a:spcPct val="11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endParaRPr lang="en-GB" altLang="en-US" sz="3628" dirty="0">
              <a:solidFill>
                <a:srgbClr val="000000"/>
              </a:solidFill>
              <a:latin typeface="Comic Sans MS" panose="030F0702030302020204" pitchFamily="66" charset="0"/>
            </a:endParaRPr>
          </a:p>
        </p:txBody>
      </p:sp>
      <p:sp>
        <p:nvSpPr>
          <p:cNvPr id="58372" name="AutoShape 3"/>
          <p:cNvSpPr>
            <a:spLocks noChangeArrowheads="1"/>
          </p:cNvSpPr>
          <p:nvPr/>
        </p:nvSpPr>
        <p:spPr bwMode="auto">
          <a:xfrm>
            <a:off x="1959841" y="489961"/>
            <a:ext cx="2286720" cy="1470240"/>
          </a:xfrm>
          <a:prstGeom prst="wedgeEllipseCallout">
            <a:avLst>
              <a:gd name="adj1" fmla="val -18134"/>
              <a:gd name="adj2" fmla="val 116250"/>
            </a:avLst>
          </a:prstGeom>
          <a:solidFill>
            <a:srgbClr val="FFFF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nchor="ctr"/>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9pPr>
          </a:lstStyle>
          <a:p>
            <a:pPr defTabSz="407526" hangingPunct="0">
              <a:lnSpc>
                <a:spcPct val="100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altLang="en-US" sz="1633">
                <a:solidFill>
                  <a:srgbClr val="000000"/>
                </a:solidFill>
              </a:rPr>
              <a:t>C'est moi, </a:t>
            </a:r>
          </a:p>
          <a:p>
            <a:pPr defTabSz="407526" hangingPunct="0">
              <a:lnSpc>
                <a:spcPct val="100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altLang="en-US" sz="1633">
                <a:solidFill>
                  <a:srgbClr val="000000"/>
                </a:solidFill>
              </a:rPr>
              <a:t> le petit mouton blanc.  </a:t>
            </a:r>
          </a:p>
          <a:p>
            <a:pPr defTabSz="407526" hangingPunct="0">
              <a:lnSpc>
                <a:spcPct val="100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altLang="en-US" sz="1633">
                <a:solidFill>
                  <a:srgbClr val="000000"/>
                </a:solidFill>
              </a:rPr>
              <a:t>Viens m'aider s'il te pl</a:t>
            </a:r>
            <a:r>
              <a:rPr lang="en-GB" altLang="en-US" sz="1633">
                <a:solidFill>
                  <a:srgbClr val="000000"/>
                </a:solidFill>
                <a:cs typeface="Arial" panose="020B0604020202020204" pitchFamily="34" charset="0"/>
              </a:rPr>
              <a:t>âit.</a:t>
            </a:r>
          </a:p>
        </p:txBody>
      </p:sp>
      <p:sp>
        <p:nvSpPr>
          <p:cNvPr id="58373" name="AutoShape 4"/>
          <p:cNvSpPr>
            <a:spLocks noChangeArrowheads="1"/>
          </p:cNvSpPr>
          <p:nvPr/>
        </p:nvSpPr>
        <p:spPr bwMode="auto">
          <a:xfrm flipH="1">
            <a:off x="3428641" y="163081"/>
            <a:ext cx="1632960" cy="653760"/>
          </a:xfrm>
          <a:prstGeom prst="wedgeEllipseCallout">
            <a:avLst>
              <a:gd name="adj1" fmla="val -72593"/>
              <a:gd name="adj2" fmla="val 308810"/>
            </a:avLst>
          </a:prstGeom>
          <a:solidFill>
            <a:srgbClr val="FFFF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nchor="ctr"/>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9pPr>
          </a:lstStyle>
          <a:p>
            <a:pPr defTabSz="407526" hangingPunct="0">
              <a:lnSpc>
                <a:spcPct val="62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altLang="en-US" sz="1633">
                <a:solidFill>
                  <a:srgbClr val="000000"/>
                </a:solidFill>
              </a:rPr>
              <a:t>C'est qui?</a:t>
            </a:r>
          </a:p>
        </p:txBody>
      </p:sp>
      <p:sp>
        <p:nvSpPr>
          <p:cNvPr id="58374" name="AutoShape 5"/>
          <p:cNvSpPr>
            <a:spLocks noChangeArrowheads="1"/>
          </p:cNvSpPr>
          <p:nvPr/>
        </p:nvSpPr>
        <p:spPr bwMode="auto">
          <a:xfrm flipH="1">
            <a:off x="3428641" y="2122921"/>
            <a:ext cx="1470240" cy="980640"/>
          </a:xfrm>
          <a:prstGeom prst="wedgeEllipseCallout">
            <a:avLst>
              <a:gd name="adj1" fmla="val -80556"/>
              <a:gd name="adj2" fmla="val -2134"/>
            </a:avLst>
          </a:prstGeom>
          <a:solidFill>
            <a:srgbClr val="FFFF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nchor="ctr"/>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9pPr>
          </a:lstStyle>
          <a:p>
            <a:pPr defTabSz="407526" hangingPunct="0">
              <a:lnSpc>
                <a:spcPct val="100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altLang="en-US" sz="1633">
                <a:solidFill>
                  <a:srgbClr val="000000"/>
                </a:solidFill>
              </a:rPr>
              <a:t>Oui, j'arrive tout de suite.</a:t>
            </a:r>
          </a:p>
        </p:txBody>
      </p:sp>
      <p:pic>
        <p:nvPicPr>
          <p:cNvPr id="58375"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040801" y="112681"/>
            <a:ext cx="4510080" cy="3153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58376"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88481" y="2449801"/>
            <a:ext cx="980640" cy="81648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28600" y="3103561"/>
            <a:ext cx="552960" cy="552960"/>
          </a:xfrm>
          <a:prstGeom prst="rect">
            <a:avLst/>
          </a:prstGeom>
        </p:spPr>
      </p:pic>
    </p:spTree>
    <p:extLst>
      <p:ext uri="{BB962C8B-B14F-4D97-AF65-F5344CB8AC3E}">
        <p14:creationId xmlns:p14="http://schemas.microsoft.com/office/powerpoint/2010/main" val="1355696618"/>
      </p:ext>
    </p:extLst>
  </p:cSld>
  <p:clrMapOvr>
    <a:masterClrMapping/>
  </p:clrMapOvr>
  <p:transition spd="med">
    <p:pull/>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seq concurrent="1" nextAc="seek">
              <p:cTn id="3" restart="whenNotActive" fill="hold" evtFilter="cancelBubble" nodeType="interactiveSeq">
                <p:stCondLst>
                  <p:cond evt="onClick" delay="0">
                    <p:tgtEl>
                      <p:spTgt spid="2"/>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p:cTn id="7" dur="16572" fill="hold"/>
                                        <p:tgtEl>
                                          <p:spTgt spid="2"/>
                                        </p:tgtEl>
                                      </p:cBhvr>
                                    </p:cmd>
                                  </p:childTnLst>
                                </p:cTn>
                              </p:par>
                            </p:childTnLst>
                          </p:cTn>
                        </p:par>
                      </p:childTnLst>
                    </p:cTn>
                  </p:par>
                </p:childTnLst>
              </p:cTn>
              <p:nextCondLst>
                <p:cond evt="onClick" delay="0">
                  <p:tgtEl>
                    <p:spTgt spid="2"/>
                  </p:tgtEl>
                </p:cond>
              </p:nextCondLst>
            </p:seq>
            <p:audio>
              <p:cMediaNode vol="80000">
                <p:cTn id="8" fill="hold" display="0">
                  <p:stCondLst>
                    <p:cond delay="indefinite"/>
                  </p:stCondLst>
                  <p:endCondLst>
                    <p:cond evt="onStopAudio" delay="0">
                      <p:tgtEl>
                        <p:sldTgt/>
                      </p:tgtEl>
                    </p:cond>
                  </p:endCondLst>
                </p:cTn>
                <p:tgtEl>
                  <p:spTgt spid="2"/>
                </p:tgtEl>
              </p:cMediaNode>
            </p:audio>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715361" y="3755881"/>
            <a:ext cx="4510080" cy="28771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0419" name="Text Box 2"/>
          <p:cNvSpPr txBox="1">
            <a:spLocks noChangeArrowheads="1"/>
          </p:cNvSpPr>
          <p:nvPr/>
        </p:nvSpPr>
        <p:spPr bwMode="auto">
          <a:xfrm>
            <a:off x="1306081" y="5388840"/>
            <a:ext cx="6531840" cy="13651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9pPr>
          </a:lstStyle>
          <a:p>
            <a:pPr defTabSz="407526" hangingPunct="0">
              <a:lnSpc>
                <a:spcPct val="11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altLang="en-US" sz="3628">
                <a:solidFill>
                  <a:srgbClr val="000000"/>
                </a:solidFill>
                <a:latin typeface="Comic Sans MS" panose="030F0702030302020204" pitchFamily="66" charset="0"/>
              </a:rPr>
              <a:t>Alors les deux amis retournent au pommier.</a:t>
            </a:r>
          </a:p>
        </p:txBody>
      </p:sp>
      <p:pic>
        <p:nvPicPr>
          <p:cNvPr id="6042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 y="13321"/>
            <a:ext cx="5715360" cy="45590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0421"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1959841" y="1960201"/>
            <a:ext cx="1306080" cy="9806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0422" name="Freeform 5"/>
          <p:cNvSpPr>
            <a:spLocks noChangeArrowheads="1"/>
          </p:cNvSpPr>
          <p:nvPr/>
        </p:nvSpPr>
        <p:spPr bwMode="auto">
          <a:xfrm>
            <a:off x="1959841" y="1762920"/>
            <a:ext cx="489600" cy="524160"/>
          </a:xfrm>
          <a:custGeom>
            <a:avLst/>
            <a:gdLst>
              <a:gd name="T0" fmla="*/ 0 w 771"/>
              <a:gd name="T1" fmla="*/ 0 h 867"/>
              <a:gd name="T2" fmla="*/ 135113 w 771"/>
              <a:gd name="T3" fmla="*/ 320583 h 867"/>
              <a:gd name="T4" fmla="*/ 471844 w 771"/>
              <a:gd name="T5" fmla="*/ 320583 h 867"/>
              <a:gd name="T6" fmla="*/ 539050 w 771"/>
              <a:gd name="T7" fmla="*/ 577184 h 867"/>
              <a:gd name="T8" fmla="*/ 0 w 771"/>
              <a:gd name="T9" fmla="*/ 0 h 8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1" h="867">
                <a:moveTo>
                  <a:pt x="0" y="0"/>
                </a:moveTo>
                <a:lnTo>
                  <a:pt x="193" y="481"/>
                </a:lnTo>
                <a:lnTo>
                  <a:pt x="674" y="481"/>
                </a:lnTo>
                <a:lnTo>
                  <a:pt x="770" y="866"/>
                </a:lnTo>
                <a:lnTo>
                  <a:pt x="0" y="0"/>
                </a:lnTo>
              </a:path>
            </a:pathLst>
          </a:custGeom>
          <a:solidFill>
            <a:srgbClr val="00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defTabSz="407526" eaLnBrk="0" hangingPunct="0"/>
            <a:endParaRPr lang="en-GB" sz="1633">
              <a:solidFill>
                <a:srgbClr val="FFFFFF"/>
              </a:solidFill>
              <a:latin typeface="Arial" panose="020B0604020202020204" pitchFamily="34" charset="0"/>
              <a:cs typeface="Lucida Sans Unicode" panose="020B0602030504020204" pitchFamily="34" charset="0"/>
            </a:endParaRPr>
          </a:p>
        </p:txBody>
      </p:sp>
      <p:pic>
        <p:nvPicPr>
          <p:cNvPr id="60423"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000640" y="3918601"/>
            <a:ext cx="489600" cy="489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228600" y="3202921"/>
            <a:ext cx="552960" cy="552960"/>
          </a:xfrm>
          <a:prstGeom prst="rect">
            <a:avLst/>
          </a:prstGeom>
        </p:spPr>
      </p:pic>
    </p:spTree>
    <p:extLst>
      <p:ext uri="{BB962C8B-B14F-4D97-AF65-F5344CB8AC3E}">
        <p14:creationId xmlns:p14="http://schemas.microsoft.com/office/powerpoint/2010/main" val="3218075631"/>
      </p:ext>
    </p:extLst>
  </p:cSld>
  <p:clrMapOvr>
    <a:masterClrMapping/>
  </p:clrMapOvr>
  <p:transition spd="med">
    <p:pull/>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seq concurrent="1" nextAc="seek">
              <p:cTn id="3" restart="whenNotActive" fill="hold" evtFilter="cancelBubble" nodeType="interactiveSeq">
                <p:stCondLst>
                  <p:cond evt="onClick" delay="0">
                    <p:tgtEl>
                      <p:spTgt spid="2"/>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p:cTn id="7" dur="5473" fill="hold"/>
                                        <p:tgtEl>
                                          <p:spTgt spid="2"/>
                                        </p:tgtEl>
                                      </p:cBhvr>
                                    </p:cmd>
                                  </p:childTnLst>
                                </p:cTn>
                              </p:par>
                            </p:childTnLst>
                          </p:cTn>
                        </p:par>
                      </p:childTnLst>
                    </p:cTn>
                  </p:par>
                </p:childTnLst>
              </p:cTn>
              <p:nextCondLst>
                <p:cond evt="onClick" delay="0">
                  <p:tgtEl>
                    <p:spTgt spid="2"/>
                  </p:tgtEl>
                </p:cond>
              </p:nextCondLst>
            </p:seq>
            <p:audio>
              <p:cMediaNode vol="80000">
                <p:cTn id="8" fill="hold" display="0">
                  <p:stCondLst>
                    <p:cond delay="indefinite"/>
                  </p:stCondLst>
                  <p:endCondLst>
                    <p:cond evt="onStopAudio" delay="0">
                      <p:tgtEl>
                        <p:sldTgt/>
                      </p:tgtEl>
                    </p:cond>
                  </p:endCondLst>
                </p:cTn>
                <p:tgtEl>
                  <p:spTgt spid="2"/>
                </p:tgtEl>
              </p:cMediaNode>
            </p:audio>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3321"/>
            <a:ext cx="5715360" cy="45590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246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59841" y="1960201"/>
            <a:ext cx="1306080" cy="9806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2468" name="Freeform 3"/>
          <p:cNvSpPr>
            <a:spLocks noChangeArrowheads="1"/>
          </p:cNvSpPr>
          <p:nvPr/>
        </p:nvSpPr>
        <p:spPr bwMode="auto">
          <a:xfrm>
            <a:off x="1959841" y="1762920"/>
            <a:ext cx="489600" cy="524160"/>
          </a:xfrm>
          <a:custGeom>
            <a:avLst/>
            <a:gdLst>
              <a:gd name="T0" fmla="*/ 0 w 771"/>
              <a:gd name="T1" fmla="*/ 0 h 867"/>
              <a:gd name="T2" fmla="*/ 135113 w 771"/>
              <a:gd name="T3" fmla="*/ 320583 h 867"/>
              <a:gd name="T4" fmla="*/ 471844 w 771"/>
              <a:gd name="T5" fmla="*/ 320583 h 867"/>
              <a:gd name="T6" fmla="*/ 539050 w 771"/>
              <a:gd name="T7" fmla="*/ 577184 h 867"/>
              <a:gd name="T8" fmla="*/ 0 w 771"/>
              <a:gd name="T9" fmla="*/ 0 h 8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1" h="867">
                <a:moveTo>
                  <a:pt x="0" y="0"/>
                </a:moveTo>
                <a:lnTo>
                  <a:pt x="193" y="481"/>
                </a:lnTo>
                <a:lnTo>
                  <a:pt x="674" y="481"/>
                </a:lnTo>
                <a:lnTo>
                  <a:pt x="770" y="866"/>
                </a:lnTo>
                <a:lnTo>
                  <a:pt x="0" y="0"/>
                </a:lnTo>
              </a:path>
            </a:pathLst>
          </a:custGeom>
          <a:solidFill>
            <a:srgbClr val="00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defTabSz="407526" eaLnBrk="0" hangingPunct="0"/>
            <a:endParaRPr lang="en-GB" sz="1633">
              <a:solidFill>
                <a:srgbClr val="FFFFFF"/>
              </a:solidFill>
              <a:latin typeface="Arial" panose="020B0604020202020204" pitchFamily="34" charset="0"/>
              <a:cs typeface="Lucida Sans Unicode" panose="020B0602030504020204" pitchFamily="34" charset="0"/>
            </a:endParaRPr>
          </a:p>
        </p:txBody>
      </p:sp>
      <p:sp>
        <p:nvSpPr>
          <p:cNvPr id="62469" name="Text Box 4"/>
          <p:cNvSpPr txBox="1">
            <a:spLocks noChangeArrowheads="1"/>
          </p:cNvSpPr>
          <p:nvPr/>
        </p:nvSpPr>
        <p:spPr bwMode="auto">
          <a:xfrm>
            <a:off x="1306081" y="5388840"/>
            <a:ext cx="6531840" cy="13651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9pPr>
          </a:lstStyle>
          <a:p>
            <a:pPr defTabSz="407526" hangingPunct="0">
              <a:lnSpc>
                <a:spcPct val="11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altLang="en-US" sz="3628" dirty="0">
                <a:solidFill>
                  <a:srgbClr val="000000"/>
                </a:solidFill>
                <a:latin typeface="Comic Sans MS" panose="030F0702030302020204" pitchFamily="66" charset="0"/>
              </a:rPr>
              <a:t>La </a:t>
            </a:r>
            <a:r>
              <a:rPr lang="en-GB" altLang="en-US" sz="3628" dirty="0" err="1">
                <a:solidFill>
                  <a:srgbClr val="000000"/>
                </a:solidFill>
                <a:latin typeface="Comic Sans MS" panose="030F0702030302020204" pitchFamily="66" charset="0"/>
              </a:rPr>
              <a:t>sourit</a:t>
            </a:r>
            <a:r>
              <a:rPr lang="en-GB" altLang="en-US" sz="3628" dirty="0">
                <a:solidFill>
                  <a:srgbClr val="000000"/>
                </a:solidFill>
                <a:latin typeface="Comic Sans MS" panose="030F0702030302020204" pitchFamily="66" charset="0"/>
              </a:rPr>
              <a:t> </a:t>
            </a:r>
            <a:r>
              <a:rPr lang="en-GB" altLang="en-US" sz="3628" dirty="0" err="1">
                <a:solidFill>
                  <a:srgbClr val="000000"/>
                </a:solidFill>
                <a:latin typeface="Comic Sans MS" panose="030F0702030302020204" pitchFamily="66" charset="0"/>
              </a:rPr>
              <a:t>voit</a:t>
            </a:r>
            <a:r>
              <a:rPr lang="en-GB" altLang="en-US" sz="3628" dirty="0">
                <a:solidFill>
                  <a:srgbClr val="000000"/>
                </a:solidFill>
                <a:latin typeface="Comic Sans MS" panose="030F0702030302020204" pitchFamily="66" charset="0"/>
              </a:rPr>
              <a:t> </a:t>
            </a:r>
            <a:r>
              <a:rPr lang="en-GB" altLang="en-US" sz="3628" dirty="0">
                <a:solidFill>
                  <a:srgbClr val="FF0000"/>
                </a:solidFill>
                <a:latin typeface="Comic Sans MS" panose="030F0702030302020204" pitchFamily="66" charset="0"/>
              </a:rPr>
              <a:t>la belle </a:t>
            </a:r>
            <a:r>
              <a:rPr lang="en-GB" altLang="en-US" sz="3628" dirty="0" err="1">
                <a:solidFill>
                  <a:srgbClr val="FF0000"/>
                </a:solidFill>
                <a:latin typeface="Comic Sans MS" panose="030F0702030302020204" pitchFamily="66" charset="0"/>
              </a:rPr>
              <a:t>pomme</a:t>
            </a:r>
            <a:r>
              <a:rPr lang="en-GB" altLang="en-US" sz="3628" dirty="0">
                <a:solidFill>
                  <a:srgbClr val="FF0000"/>
                </a:solidFill>
                <a:latin typeface="Comic Sans MS" panose="030F0702030302020204" pitchFamily="66" charset="0"/>
              </a:rPr>
              <a:t> rouge.</a:t>
            </a:r>
          </a:p>
        </p:txBody>
      </p:sp>
      <p:pic>
        <p:nvPicPr>
          <p:cNvPr id="62470" name="Picture 5"/>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07841" y="4082761"/>
            <a:ext cx="980640" cy="9806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228600" y="3276600"/>
            <a:ext cx="552960" cy="552960"/>
          </a:xfrm>
          <a:prstGeom prst="rect">
            <a:avLst/>
          </a:prstGeom>
        </p:spPr>
      </p:pic>
    </p:spTree>
    <p:extLst>
      <p:ext uri="{BB962C8B-B14F-4D97-AF65-F5344CB8AC3E}">
        <p14:creationId xmlns:p14="http://schemas.microsoft.com/office/powerpoint/2010/main" val="515033812"/>
      </p:ext>
    </p:extLst>
  </p:cSld>
  <p:clrMapOvr>
    <a:masterClrMapping/>
  </p:clrMapOvr>
  <p:transition spd="med">
    <p:pull/>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seq concurrent="1" nextAc="seek">
              <p:cTn id="3" restart="whenNotActive" fill="hold" evtFilter="cancelBubble" nodeType="interactiveSeq">
                <p:stCondLst>
                  <p:cond evt="onClick" delay="0">
                    <p:tgtEl>
                      <p:spTgt spid="2"/>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p:cTn id="7" dur="3174" fill="hold"/>
                                        <p:tgtEl>
                                          <p:spTgt spid="2"/>
                                        </p:tgtEl>
                                      </p:cBhvr>
                                    </p:cmd>
                                  </p:childTnLst>
                                </p:cTn>
                              </p:par>
                            </p:childTnLst>
                          </p:cTn>
                        </p:par>
                      </p:childTnLst>
                    </p:cTn>
                  </p:par>
                </p:childTnLst>
              </p:cTn>
              <p:nextCondLst>
                <p:cond evt="onClick" delay="0">
                  <p:tgtEl>
                    <p:spTgt spid="2"/>
                  </p:tgtEl>
                </p:cond>
              </p:nextCondLst>
            </p:seq>
            <p:audio>
              <p:cMediaNode vol="80000">
                <p:cTn id="8" fill="hold" display="0">
                  <p:stCondLst>
                    <p:cond delay="indefinite"/>
                  </p:stCondLst>
                  <p:endCondLst>
                    <p:cond evt="onStopAudio" delay="0">
                      <p:tgtEl>
                        <p:sldTgt/>
                      </p:tgtEl>
                    </p:cond>
                  </p:endCondLst>
                </p:cTn>
                <p:tgtEl>
                  <p:spTgt spid="2"/>
                </p:tgtEl>
              </p:cMediaNode>
            </p:audio>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378880" y="2939401"/>
            <a:ext cx="4510080" cy="19713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4515" name="AutoShape 2"/>
          <p:cNvSpPr>
            <a:spLocks noChangeArrowheads="1"/>
          </p:cNvSpPr>
          <p:nvPr/>
        </p:nvSpPr>
        <p:spPr bwMode="auto">
          <a:xfrm>
            <a:off x="8327521" y="361"/>
            <a:ext cx="653760" cy="653760"/>
          </a:xfrm>
          <a:prstGeom prst="sun">
            <a:avLst>
              <a:gd name="adj" fmla="val 25000"/>
            </a:avLst>
          </a:prstGeom>
          <a:solidFill>
            <a:srgbClr val="FFFF00"/>
          </a:solidFill>
          <a:ln w="9360">
            <a:solidFill>
              <a:srgbClr val="FFFF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defTabSz="407526" hangingPunct="0">
              <a:lnSpc>
                <a:spcPct val="38000"/>
              </a:lnSpc>
              <a:buClr>
                <a:srgbClr val="000000"/>
              </a:buClr>
              <a:buSzPct val="45000"/>
            </a:pPr>
            <a:endParaRPr lang="en-US" altLang="en-US" sz="1633">
              <a:solidFill>
                <a:srgbClr val="FFFFFF"/>
              </a:solidFill>
              <a:latin typeface="Arial" panose="020B0604020202020204" pitchFamily="34" charset="0"/>
              <a:cs typeface="Lucida Sans Unicode" panose="020B0602030504020204" pitchFamily="34" charset="0"/>
            </a:endParaRPr>
          </a:p>
        </p:txBody>
      </p:sp>
      <p:sp>
        <p:nvSpPr>
          <p:cNvPr id="64516" name="Text Box 3"/>
          <p:cNvSpPr txBox="1">
            <a:spLocks noChangeArrowheads="1"/>
          </p:cNvSpPr>
          <p:nvPr/>
        </p:nvSpPr>
        <p:spPr bwMode="auto">
          <a:xfrm>
            <a:off x="979200" y="816841"/>
            <a:ext cx="2286720" cy="3153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defTabSz="407526" hangingPunct="0">
              <a:lnSpc>
                <a:spcPct val="38000"/>
              </a:lnSpc>
              <a:buClr>
                <a:srgbClr val="000000"/>
              </a:buClr>
              <a:buSzPct val="45000"/>
            </a:pPr>
            <a:endParaRPr lang="en-US" altLang="en-US" sz="1633">
              <a:solidFill>
                <a:srgbClr val="FFFFFF"/>
              </a:solidFill>
              <a:latin typeface="Arial" panose="020B0604020202020204" pitchFamily="34" charset="0"/>
              <a:cs typeface="Lucida Sans Unicode" panose="020B0602030504020204" pitchFamily="34" charset="0"/>
            </a:endParaRPr>
          </a:p>
        </p:txBody>
      </p:sp>
      <p:sp>
        <p:nvSpPr>
          <p:cNvPr id="64517" name="Text Box 4"/>
          <p:cNvSpPr txBox="1">
            <a:spLocks noChangeArrowheads="1"/>
          </p:cNvSpPr>
          <p:nvPr/>
        </p:nvSpPr>
        <p:spPr bwMode="auto">
          <a:xfrm>
            <a:off x="999360" y="979561"/>
            <a:ext cx="2430720" cy="8164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defTabSz="407526" hangingPunct="0">
              <a:lnSpc>
                <a:spcPct val="38000"/>
              </a:lnSpc>
              <a:buClr>
                <a:srgbClr val="000000"/>
              </a:buClr>
              <a:buSzPct val="45000"/>
            </a:pPr>
            <a:endParaRPr lang="en-US" altLang="en-US" sz="1633">
              <a:solidFill>
                <a:srgbClr val="FFFFFF"/>
              </a:solidFill>
              <a:latin typeface="Arial" panose="020B0604020202020204" pitchFamily="34" charset="0"/>
              <a:cs typeface="Lucida Sans Unicode" panose="020B0602030504020204" pitchFamily="34" charset="0"/>
            </a:endParaRPr>
          </a:p>
        </p:txBody>
      </p:sp>
      <p:pic>
        <p:nvPicPr>
          <p:cNvPr id="64518"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3839" y="114841"/>
            <a:ext cx="1143361" cy="7833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4519" name="AutoShape 6"/>
          <p:cNvSpPr>
            <a:spLocks noChangeArrowheads="1"/>
          </p:cNvSpPr>
          <p:nvPr/>
        </p:nvSpPr>
        <p:spPr bwMode="auto">
          <a:xfrm flipH="1">
            <a:off x="1468800" y="979561"/>
            <a:ext cx="3265920" cy="1470240"/>
          </a:xfrm>
          <a:prstGeom prst="wedgeEllipseCallout">
            <a:avLst>
              <a:gd name="adj1" fmla="val -42745"/>
              <a:gd name="adj2" fmla="val 80148"/>
            </a:avLst>
          </a:prstGeom>
          <a:solidFill>
            <a:srgbClr val="FFFF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81638" tIns="42452" rIns="81638" bIns="42452" anchor="ctr"/>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9pPr>
          </a:lstStyle>
          <a:p>
            <a:pPr defTabSz="407526" hangingPunct="0">
              <a:lnSpc>
                <a:spcPct val="100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altLang="en-US" sz="1633">
                <a:solidFill>
                  <a:srgbClr val="000000"/>
                </a:solidFill>
                <a:latin typeface="Comic Sans MS" panose="030F0702030302020204" pitchFamily="66" charset="0"/>
              </a:rPr>
              <a:t>Oh, quelle belle pomme</a:t>
            </a:r>
          </a:p>
          <a:p>
            <a:pPr defTabSz="407526" hangingPunct="0">
              <a:lnSpc>
                <a:spcPct val="100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altLang="en-US" sz="1633">
                <a:solidFill>
                  <a:srgbClr val="000000"/>
                </a:solidFill>
                <a:latin typeface="Comic Sans MS" panose="030F0702030302020204" pitchFamily="66" charset="0"/>
              </a:rPr>
              <a:t> rouge.</a:t>
            </a:r>
          </a:p>
          <a:p>
            <a:pPr defTabSz="407526" hangingPunct="0">
              <a:lnSpc>
                <a:spcPct val="100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altLang="en-US" sz="1633">
                <a:solidFill>
                  <a:srgbClr val="000000"/>
                </a:solidFill>
                <a:latin typeface="Comic Sans MS" panose="030F0702030302020204" pitchFamily="66" charset="0"/>
              </a:rPr>
              <a:t>  Je voudrais bien manger</a:t>
            </a:r>
          </a:p>
          <a:p>
            <a:pPr defTabSz="407526" hangingPunct="0">
              <a:lnSpc>
                <a:spcPct val="100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altLang="en-US" sz="1633">
                <a:solidFill>
                  <a:srgbClr val="000000"/>
                </a:solidFill>
                <a:latin typeface="Comic Sans MS" panose="030F0702030302020204" pitchFamily="66" charset="0"/>
              </a:rPr>
              <a:t> la belle pomme rouge.</a:t>
            </a:r>
          </a:p>
        </p:txBody>
      </p:sp>
      <p:sp>
        <p:nvSpPr>
          <p:cNvPr id="64520" name="Text Box 7"/>
          <p:cNvSpPr txBox="1">
            <a:spLocks noChangeArrowheads="1"/>
          </p:cNvSpPr>
          <p:nvPr/>
        </p:nvSpPr>
        <p:spPr bwMode="auto">
          <a:xfrm>
            <a:off x="1" y="4735081"/>
            <a:ext cx="9144000" cy="24494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9pPr>
          </a:lstStyle>
          <a:p>
            <a:pPr defTabSz="407526" hangingPunct="0">
              <a:lnSpc>
                <a:spcPct val="11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en-GB" altLang="en-US" sz="3628" dirty="0">
                <a:solidFill>
                  <a:srgbClr val="000000"/>
                </a:solidFill>
                <a:latin typeface="Comic Sans MS" panose="030F0702030302020204" pitchFamily="66" charset="0"/>
              </a:rPr>
              <a:t>      «</a:t>
            </a:r>
            <a:r>
              <a:rPr lang="en-GB" altLang="en-US" sz="3628" dirty="0" smtClean="0">
                <a:solidFill>
                  <a:srgbClr val="000000"/>
                </a:solidFill>
                <a:latin typeface="Comic Sans MS" panose="030F0702030302020204" pitchFamily="66" charset="0"/>
              </a:rPr>
              <a:t>Oh!» </a:t>
            </a:r>
            <a:r>
              <a:rPr lang="en-GB" altLang="en-US" sz="3628" dirty="0" err="1">
                <a:solidFill>
                  <a:srgbClr val="000000"/>
                </a:solidFill>
                <a:latin typeface="Comic Sans MS" panose="030F0702030302020204" pitchFamily="66" charset="0"/>
              </a:rPr>
              <a:t>dit</a:t>
            </a:r>
            <a:r>
              <a:rPr lang="en-GB" altLang="en-US" sz="3628" dirty="0">
                <a:solidFill>
                  <a:srgbClr val="000000"/>
                </a:solidFill>
                <a:latin typeface="Comic Sans MS" panose="030F0702030302020204" pitchFamily="66" charset="0"/>
              </a:rPr>
              <a:t> </a:t>
            </a:r>
            <a:r>
              <a:rPr lang="en-GB" altLang="en-US" sz="3628" dirty="0">
                <a:solidFill>
                  <a:srgbClr val="FF0000"/>
                </a:solidFill>
                <a:latin typeface="Comic Sans MS" panose="030F0702030302020204" pitchFamily="66" charset="0"/>
              </a:rPr>
              <a:t>la petite </a:t>
            </a:r>
            <a:r>
              <a:rPr lang="en-GB" altLang="en-US" sz="3628" dirty="0" err="1">
                <a:solidFill>
                  <a:srgbClr val="FF0000"/>
                </a:solidFill>
                <a:latin typeface="Comic Sans MS" panose="030F0702030302020204" pitchFamily="66" charset="0"/>
              </a:rPr>
              <a:t>souris</a:t>
            </a:r>
            <a:r>
              <a:rPr lang="en-GB" altLang="en-US" sz="3628" dirty="0">
                <a:solidFill>
                  <a:srgbClr val="FF0000"/>
                </a:solidFill>
                <a:latin typeface="Comic Sans MS" panose="030F0702030302020204" pitchFamily="66" charset="0"/>
              </a:rPr>
              <a:t> marron</a:t>
            </a:r>
            <a:r>
              <a:rPr lang="en-GB" altLang="en-US" sz="3628" dirty="0">
                <a:solidFill>
                  <a:srgbClr val="000000"/>
                </a:solidFill>
                <a:latin typeface="Comic Sans MS" panose="030F0702030302020204" pitchFamily="66" charset="0"/>
              </a:rPr>
              <a:t>, «</a:t>
            </a:r>
            <a:r>
              <a:rPr lang="en-GB" altLang="en-US" sz="3628" dirty="0" err="1">
                <a:solidFill>
                  <a:srgbClr val="FF0000"/>
                </a:solidFill>
                <a:latin typeface="Comic Sans MS" panose="030F0702030302020204" pitchFamily="66" charset="0"/>
              </a:rPr>
              <a:t>quelle</a:t>
            </a:r>
            <a:r>
              <a:rPr lang="en-GB" altLang="en-US" sz="3628" dirty="0">
                <a:solidFill>
                  <a:srgbClr val="FF0000"/>
                </a:solidFill>
                <a:latin typeface="Comic Sans MS" panose="030F0702030302020204" pitchFamily="66" charset="0"/>
              </a:rPr>
              <a:t> belle </a:t>
            </a:r>
            <a:r>
              <a:rPr lang="en-GB" altLang="en-US" sz="3628" dirty="0" err="1">
                <a:solidFill>
                  <a:srgbClr val="FF0000"/>
                </a:solidFill>
                <a:latin typeface="Comic Sans MS" panose="030F0702030302020204" pitchFamily="66" charset="0"/>
              </a:rPr>
              <a:t>pomme</a:t>
            </a:r>
            <a:r>
              <a:rPr lang="en-GB" altLang="en-US" sz="3628" dirty="0">
                <a:solidFill>
                  <a:srgbClr val="FF0000"/>
                </a:solidFill>
                <a:latin typeface="Comic Sans MS" panose="030F0702030302020204" pitchFamily="66" charset="0"/>
              </a:rPr>
              <a:t> </a:t>
            </a:r>
            <a:r>
              <a:rPr lang="en-GB" altLang="en-US" sz="3628" dirty="0" smtClean="0">
                <a:solidFill>
                  <a:srgbClr val="FF0000"/>
                </a:solidFill>
                <a:latin typeface="Comic Sans MS" panose="030F0702030302020204" pitchFamily="66" charset="0"/>
              </a:rPr>
              <a:t>rouge</a:t>
            </a:r>
            <a:r>
              <a:rPr lang="en-GB" altLang="en-US" sz="3628" dirty="0" smtClean="0">
                <a:solidFill>
                  <a:srgbClr val="000000"/>
                </a:solidFill>
                <a:latin typeface="Comic Sans MS" panose="030F0702030302020204" pitchFamily="66" charset="0"/>
              </a:rPr>
              <a:t>!  </a:t>
            </a:r>
            <a:r>
              <a:rPr lang="en-GB" altLang="en-US" sz="3628" dirty="0">
                <a:solidFill>
                  <a:srgbClr val="000000"/>
                </a:solidFill>
                <a:latin typeface="Comic Sans MS" panose="030F0702030302020204" pitchFamily="66" charset="0"/>
              </a:rPr>
              <a:t>Je </a:t>
            </a:r>
            <a:r>
              <a:rPr lang="en-GB" altLang="en-US" sz="3628" dirty="0" err="1">
                <a:solidFill>
                  <a:srgbClr val="000000"/>
                </a:solidFill>
                <a:latin typeface="Comic Sans MS" panose="030F0702030302020204" pitchFamily="66" charset="0"/>
              </a:rPr>
              <a:t>voudrais</a:t>
            </a:r>
            <a:r>
              <a:rPr lang="en-GB" altLang="en-US" sz="3628" dirty="0">
                <a:solidFill>
                  <a:srgbClr val="000000"/>
                </a:solidFill>
                <a:latin typeface="Comic Sans MS" panose="030F0702030302020204" pitchFamily="66" charset="0"/>
              </a:rPr>
              <a:t> </a:t>
            </a:r>
            <a:r>
              <a:rPr lang="en-GB" altLang="en-US" sz="3628" dirty="0" err="1">
                <a:solidFill>
                  <a:srgbClr val="000000"/>
                </a:solidFill>
                <a:latin typeface="Comic Sans MS" panose="030F0702030302020204" pitchFamily="66" charset="0"/>
              </a:rPr>
              <a:t>bien</a:t>
            </a:r>
            <a:r>
              <a:rPr lang="en-GB" altLang="en-US" sz="3628" dirty="0">
                <a:solidFill>
                  <a:srgbClr val="000000"/>
                </a:solidFill>
                <a:latin typeface="Comic Sans MS" panose="030F0702030302020204" pitchFamily="66" charset="0"/>
              </a:rPr>
              <a:t> manger </a:t>
            </a:r>
            <a:r>
              <a:rPr lang="en-GB" altLang="en-US" sz="3628" dirty="0">
                <a:solidFill>
                  <a:srgbClr val="FF0000"/>
                </a:solidFill>
                <a:latin typeface="Comic Sans MS" panose="030F0702030302020204" pitchFamily="66" charset="0"/>
              </a:rPr>
              <a:t>la belle </a:t>
            </a:r>
            <a:r>
              <a:rPr lang="en-GB" altLang="en-US" sz="3628" dirty="0" err="1">
                <a:solidFill>
                  <a:srgbClr val="FF0000"/>
                </a:solidFill>
                <a:latin typeface="Comic Sans MS" panose="030F0702030302020204" pitchFamily="66" charset="0"/>
              </a:rPr>
              <a:t>pomme</a:t>
            </a:r>
            <a:r>
              <a:rPr lang="en-GB" altLang="en-US" sz="3628" dirty="0">
                <a:solidFill>
                  <a:srgbClr val="FF0000"/>
                </a:solidFill>
                <a:latin typeface="Comic Sans MS" panose="030F0702030302020204" pitchFamily="66" charset="0"/>
              </a:rPr>
              <a:t> </a:t>
            </a:r>
            <a:r>
              <a:rPr lang="en-GB" altLang="en-US" sz="3628" dirty="0" smtClean="0">
                <a:solidFill>
                  <a:srgbClr val="FF0000"/>
                </a:solidFill>
                <a:latin typeface="Comic Sans MS" panose="030F0702030302020204" pitchFamily="66" charset="0"/>
              </a:rPr>
              <a:t>rouge</a:t>
            </a:r>
            <a:r>
              <a:rPr lang="en-GB" altLang="en-US" sz="3628" dirty="0" smtClean="0">
                <a:solidFill>
                  <a:srgbClr val="000000"/>
                </a:solidFill>
                <a:latin typeface="Comic Sans MS" panose="030F0702030302020204" pitchFamily="66" charset="0"/>
              </a:rPr>
              <a:t>!»</a:t>
            </a:r>
            <a:endParaRPr lang="en-GB" altLang="en-US" sz="3628" dirty="0">
              <a:solidFill>
                <a:srgbClr val="000000"/>
              </a:solidFill>
              <a:latin typeface="Comic Sans MS" panose="030F0702030302020204" pitchFamily="66" charset="0"/>
            </a:endParaRPr>
          </a:p>
        </p:txBody>
      </p:sp>
      <p:pic>
        <p:nvPicPr>
          <p:cNvPr id="64521" name="Picture 8"/>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407841" y="2939401"/>
            <a:ext cx="2122560" cy="14702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23839" y="3284281"/>
            <a:ext cx="552960" cy="552960"/>
          </a:xfrm>
          <a:prstGeom prst="rect">
            <a:avLst/>
          </a:prstGeom>
        </p:spPr>
      </p:pic>
    </p:spTree>
    <p:extLst>
      <p:ext uri="{BB962C8B-B14F-4D97-AF65-F5344CB8AC3E}">
        <p14:creationId xmlns:p14="http://schemas.microsoft.com/office/powerpoint/2010/main" val="64754707"/>
      </p:ext>
    </p:extLst>
  </p:cSld>
  <p:clrMapOvr>
    <a:masterClrMapping/>
  </p:clrMapOvr>
  <p:transition spd="med">
    <p:pull/>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seq concurrent="1" nextAc="seek">
              <p:cTn id="3" restart="whenNotActive" fill="hold" evtFilter="cancelBubble" nodeType="interactiveSeq">
                <p:stCondLst>
                  <p:cond evt="onClick" delay="0">
                    <p:tgtEl>
                      <p:spTgt spid="2"/>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p:cTn id="7" dur="9095" fill="hold"/>
                                        <p:tgtEl>
                                          <p:spTgt spid="2"/>
                                        </p:tgtEl>
                                      </p:cBhvr>
                                    </p:cmd>
                                  </p:childTnLst>
                                </p:cTn>
                              </p:par>
                            </p:childTnLst>
                          </p:cTn>
                        </p:par>
                      </p:childTnLst>
                    </p:cTn>
                  </p:par>
                </p:childTnLst>
              </p:cTn>
              <p:nextCondLst>
                <p:cond evt="onClick" delay="0">
                  <p:tgtEl>
                    <p:spTgt spid="2"/>
                  </p:tgtEl>
                </p:cond>
              </p:nextCondLst>
            </p:seq>
            <p:audio>
              <p:cMediaNode vol="80000">
                <p:cTn id="8" fill="hold" display="0">
                  <p:stCondLst>
                    <p:cond delay="indefinite"/>
                  </p:stCondLst>
                  <p:endCondLst>
                    <p:cond evt="onStopAudio" delay="0">
                      <p:tgtEl>
                        <p:sldTgt/>
                      </p:tgtEl>
                    </p:cond>
                  </p:endCondLst>
                </p:cTn>
                <p:tgtEl>
                  <p:spTgt spid="2"/>
                </p:tgtEl>
              </p:cMediaNode>
            </p:audio>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a:t>
            </a:r>
            <a:r>
              <a:rPr lang="en-US" dirty="0" err="1" smtClean="0"/>
              <a:t>Où</a:t>
            </a:r>
            <a:r>
              <a:rPr lang="en-US" dirty="0" smtClean="0"/>
              <a:t> </a:t>
            </a:r>
            <a:r>
              <a:rPr lang="en-US" dirty="0" err="1"/>
              <a:t>est</a:t>
            </a:r>
            <a:r>
              <a:rPr lang="en-US" dirty="0"/>
              <a:t> le grand lion?” </a:t>
            </a:r>
            <a:endParaRPr lang="en-GB" dirty="0"/>
          </a:p>
        </p:txBody>
      </p:sp>
      <p:pic>
        <p:nvPicPr>
          <p:cNvPr id="6" name="Picture 5">
            <a:hlinkClick r:id="rId2"/>
          </p:cNvPr>
          <p:cNvPicPr>
            <a:picLocks noChangeAspect="1"/>
          </p:cNvPicPr>
          <p:nvPr/>
        </p:nvPicPr>
        <p:blipFill>
          <a:blip r:embed="rId3"/>
          <a:stretch>
            <a:fillRect/>
          </a:stretch>
        </p:blipFill>
        <p:spPr>
          <a:xfrm>
            <a:off x="2362200" y="2209800"/>
            <a:ext cx="4033837" cy="2851141"/>
          </a:xfrm>
          <a:prstGeom prst="rect">
            <a:avLst/>
          </a:prstGeom>
        </p:spPr>
      </p:pic>
    </p:spTree>
    <p:extLst>
      <p:ext uri="{BB962C8B-B14F-4D97-AF65-F5344CB8AC3E}">
        <p14:creationId xmlns:p14="http://schemas.microsoft.com/office/powerpoint/2010/main" val="2463930047"/>
      </p:ext>
    </p:extLst>
  </p:cSld>
  <p:clrMapOvr>
    <a:masterClrMapping/>
  </p:clrMapOvr>
  <p:transition spd="slow">
    <p:cover dir="ru"/>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3321"/>
            <a:ext cx="5715360" cy="45590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656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959841" y="1960201"/>
            <a:ext cx="1306080" cy="9806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6564" name="Freeform 3"/>
          <p:cNvSpPr>
            <a:spLocks noChangeArrowheads="1"/>
          </p:cNvSpPr>
          <p:nvPr/>
        </p:nvSpPr>
        <p:spPr bwMode="auto">
          <a:xfrm>
            <a:off x="1959841" y="1762920"/>
            <a:ext cx="489600" cy="524160"/>
          </a:xfrm>
          <a:custGeom>
            <a:avLst/>
            <a:gdLst>
              <a:gd name="T0" fmla="*/ 0 w 771"/>
              <a:gd name="T1" fmla="*/ 0 h 867"/>
              <a:gd name="T2" fmla="*/ 135113 w 771"/>
              <a:gd name="T3" fmla="*/ 320583 h 867"/>
              <a:gd name="T4" fmla="*/ 471844 w 771"/>
              <a:gd name="T5" fmla="*/ 320583 h 867"/>
              <a:gd name="T6" fmla="*/ 539050 w 771"/>
              <a:gd name="T7" fmla="*/ 577184 h 867"/>
              <a:gd name="T8" fmla="*/ 0 w 771"/>
              <a:gd name="T9" fmla="*/ 0 h 86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71" h="867">
                <a:moveTo>
                  <a:pt x="0" y="0"/>
                </a:moveTo>
                <a:lnTo>
                  <a:pt x="193" y="481"/>
                </a:lnTo>
                <a:lnTo>
                  <a:pt x="674" y="481"/>
                </a:lnTo>
                <a:lnTo>
                  <a:pt x="770" y="866"/>
                </a:lnTo>
                <a:lnTo>
                  <a:pt x="0" y="0"/>
                </a:lnTo>
              </a:path>
            </a:pathLst>
          </a:custGeom>
          <a:solidFill>
            <a:srgbClr val="000000"/>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defTabSz="407526" eaLnBrk="0" hangingPunct="0"/>
            <a:endParaRPr lang="en-GB" sz="1633">
              <a:solidFill>
                <a:srgbClr val="FFFFFF"/>
              </a:solidFill>
              <a:latin typeface="Arial" panose="020B0604020202020204" pitchFamily="34" charset="0"/>
              <a:cs typeface="Lucida Sans Unicode" panose="020B0602030504020204" pitchFamily="34" charset="0"/>
            </a:endParaRPr>
          </a:p>
        </p:txBody>
      </p:sp>
      <p:sp>
        <p:nvSpPr>
          <p:cNvPr id="66565" name="AutoShape 4"/>
          <p:cNvSpPr>
            <a:spLocks noChangeArrowheads="1"/>
          </p:cNvSpPr>
          <p:nvPr/>
        </p:nvSpPr>
        <p:spPr bwMode="auto">
          <a:xfrm>
            <a:off x="5224320" y="1469161"/>
            <a:ext cx="2286720" cy="1143360"/>
          </a:xfrm>
          <a:prstGeom prst="wedgeEllipseCallout">
            <a:avLst>
              <a:gd name="adj1" fmla="val -37523"/>
              <a:gd name="adj2" fmla="val 185148"/>
            </a:avLst>
          </a:prstGeom>
          <a:solidFill>
            <a:srgbClr val="FFFFFF"/>
          </a:solidFill>
          <a:ln w="9360">
            <a:solidFill>
              <a:srgbClr val="000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nchor="ctr"/>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9pPr>
          </a:lstStyle>
          <a:p>
            <a:pPr defTabSz="407526" hangingPunct="0">
              <a:lnSpc>
                <a:spcPct val="13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altLang="en-US" sz="1633">
                <a:solidFill>
                  <a:srgbClr val="000000"/>
                </a:solidFill>
                <a:latin typeface="Comic Sans MS" panose="030F0702030302020204" pitchFamily="66" charset="0"/>
              </a:rPr>
              <a:t>Vite, vite. monte sur mon nez.</a:t>
            </a:r>
          </a:p>
        </p:txBody>
      </p:sp>
      <p:pic>
        <p:nvPicPr>
          <p:cNvPr id="66566"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632961" y="3755880"/>
            <a:ext cx="3918240" cy="32659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6567" name="Text Box 6"/>
          <p:cNvSpPr txBox="1">
            <a:spLocks noChangeArrowheads="1"/>
          </p:cNvSpPr>
          <p:nvPr/>
        </p:nvSpPr>
        <p:spPr bwMode="auto">
          <a:xfrm>
            <a:off x="653761" y="5388840"/>
            <a:ext cx="7837920" cy="13651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9pPr>
          </a:lstStyle>
          <a:p>
            <a:pPr defTabSz="407526" hangingPunct="0">
              <a:lnSpc>
                <a:spcPct val="11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altLang="en-US" sz="3628" dirty="0">
                <a:solidFill>
                  <a:srgbClr val="000000"/>
                </a:solidFill>
                <a:latin typeface="Comic Sans MS" panose="030F0702030302020204" pitchFamily="66" charset="0"/>
              </a:rPr>
              <a:t>«</a:t>
            </a:r>
            <a:r>
              <a:rPr lang="en-GB" altLang="en-US" sz="3628" dirty="0" err="1">
                <a:solidFill>
                  <a:srgbClr val="000000"/>
                </a:solidFill>
                <a:latin typeface="Comic Sans MS" panose="030F0702030302020204" pitchFamily="66" charset="0"/>
              </a:rPr>
              <a:t>Vite</a:t>
            </a:r>
            <a:r>
              <a:rPr lang="en-GB" altLang="en-US" sz="3628" dirty="0">
                <a:solidFill>
                  <a:srgbClr val="000000"/>
                </a:solidFill>
                <a:latin typeface="Comic Sans MS" panose="030F0702030302020204" pitchFamily="66" charset="0"/>
              </a:rPr>
              <a:t>, </a:t>
            </a:r>
            <a:r>
              <a:rPr lang="en-GB" altLang="en-US" sz="3628" dirty="0" err="1">
                <a:solidFill>
                  <a:srgbClr val="000000"/>
                </a:solidFill>
                <a:latin typeface="Comic Sans MS" panose="030F0702030302020204" pitchFamily="66" charset="0"/>
              </a:rPr>
              <a:t>vite</a:t>
            </a:r>
            <a:r>
              <a:rPr lang="en-GB" altLang="en-US" sz="3628" dirty="0">
                <a:solidFill>
                  <a:srgbClr val="000000"/>
                </a:solidFill>
                <a:latin typeface="Comic Sans MS" panose="030F0702030302020204" pitchFamily="66" charset="0"/>
              </a:rPr>
              <a:t>» </a:t>
            </a:r>
            <a:r>
              <a:rPr lang="en-GB" altLang="en-US" sz="3628" dirty="0" err="1">
                <a:solidFill>
                  <a:srgbClr val="000000"/>
                </a:solidFill>
                <a:latin typeface="Comic Sans MS" panose="030F0702030302020204" pitchFamily="66" charset="0"/>
              </a:rPr>
              <a:t>dit</a:t>
            </a:r>
            <a:r>
              <a:rPr lang="en-GB" altLang="en-US" sz="3628" dirty="0">
                <a:solidFill>
                  <a:srgbClr val="000000"/>
                </a:solidFill>
                <a:latin typeface="Comic Sans MS" panose="030F0702030302020204" pitchFamily="66" charset="0"/>
              </a:rPr>
              <a:t> </a:t>
            </a:r>
            <a:r>
              <a:rPr lang="en-GB" altLang="en-US" sz="3628" dirty="0">
                <a:solidFill>
                  <a:srgbClr val="FF0000"/>
                </a:solidFill>
                <a:latin typeface="Comic Sans MS" panose="030F0702030302020204" pitchFamily="66" charset="0"/>
              </a:rPr>
              <a:t>le petit lapin </a:t>
            </a:r>
            <a:r>
              <a:rPr lang="en-GB" altLang="en-US" sz="3628" dirty="0" err="1">
                <a:solidFill>
                  <a:srgbClr val="FF0000"/>
                </a:solidFill>
                <a:latin typeface="Comic Sans MS" panose="030F0702030302020204" pitchFamily="66" charset="0"/>
              </a:rPr>
              <a:t>gris</a:t>
            </a:r>
            <a:r>
              <a:rPr lang="en-GB" altLang="en-US" sz="3628" dirty="0">
                <a:solidFill>
                  <a:srgbClr val="000000"/>
                </a:solidFill>
                <a:latin typeface="Comic Sans MS" panose="030F0702030302020204" pitchFamily="66" charset="0"/>
              </a:rPr>
              <a:t>, «</a:t>
            </a:r>
            <a:r>
              <a:rPr lang="en-GB" altLang="en-US" sz="3628" dirty="0" err="1">
                <a:solidFill>
                  <a:srgbClr val="000000"/>
                </a:solidFill>
                <a:latin typeface="Comic Sans MS" panose="030F0702030302020204" pitchFamily="66" charset="0"/>
              </a:rPr>
              <a:t>monte</a:t>
            </a:r>
            <a:r>
              <a:rPr lang="en-GB" altLang="en-US" sz="3628" dirty="0">
                <a:solidFill>
                  <a:srgbClr val="000000"/>
                </a:solidFill>
                <a:latin typeface="Comic Sans MS" panose="030F0702030302020204" pitchFamily="66" charset="0"/>
              </a:rPr>
              <a:t> sur mon </a:t>
            </a:r>
            <a:r>
              <a:rPr lang="en-GB" altLang="en-US" sz="3628" dirty="0" err="1">
                <a:solidFill>
                  <a:srgbClr val="000000"/>
                </a:solidFill>
                <a:latin typeface="Comic Sans MS" panose="030F0702030302020204" pitchFamily="66" charset="0"/>
              </a:rPr>
              <a:t>nez</a:t>
            </a:r>
            <a:r>
              <a:rPr lang="en-GB" altLang="en-US" sz="3628" dirty="0">
                <a:solidFill>
                  <a:srgbClr val="000000"/>
                </a:solidFill>
                <a:latin typeface="Comic Sans MS" panose="030F0702030302020204" pitchFamily="66" charset="0"/>
              </a:rPr>
              <a:t>.»</a:t>
            </a:r>
          </a:p>
        </p:txBody>
      </p:sp>
      <p:pic>
        <p:nvPicPr>
          <p:cNvPr id="66568" name="Picture 7"/>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30401" y="4408201"/>
            <a:ext cx="653760" cy="6537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07728" y="2975477"/>
            <a:ext cx="552960" cy="552960"/>
          </a:xfrm>
          <a:prstGeom prst="rect">
            <a:avLst/>
          </a:prstGeom>
        </p:spPr>
      </p:pic>
    </p:spTree>
    <p:extLst>
      <p:ext uri="{BB962C8B-B14F-4D97-AF65-F5344CB8AC3E}">
        <p14:creationId xmlns:p14="http://schemas.microsoft.com/office/powerpoint/2010/main" val="2516693358"/>
      </p:ext>
    </p:extLst>
  </p:cSld>
  <p:clrMapOvr>
    <a:masterClrMapping/>
  </p:clrMapOvr>
  <p:transition spd="med">
    <p:pull/>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seq concurrent="1" nextAc="seek">
              <p:cTn id="3" restart="whenNotActive" fill="hold" evtFilter="cancelBubble" nodeType="interactiveSeq">
                <p:stCondLst>
                  <p:cond evt="onClick" delay="0">
                    <p:tgtEl>
                      <p:spTgt spid="2"/>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p:cTn id="7" dur="6286" fill="hold"/>
                                        <p:tgtEl>
                                          <p:spTgt spid="2"/>
                                        </p:tgtEl>
                                      </p:cBhvr>
                                    </p:cmd>
                                  </p:childTnLst>
                                </p:cTn>
                              </p:par>
                            </p:childTnLst>
                          </p:cTn>
                        </p:par>
                      </p:childTnLst>
                    </p:cTn>
                  </p:par>
                </p:childTnLst>
              </p:cTn>
              <p:nextCondLst>
                <p:cond evt="onClick" delay="0">
                  <p:tgtEl>
                    <p:spTgt spid="2"/>
                  </p:tgtEl>
                </p:cond>
              </p:nextCondLst>
            </p:seq>
            <p:audio>
              <p:cMediaNode vol="80000">
                <p:cTn id="8" fill="hold" display="0">
                  <p:stCondLst>
                    <p:cond delay="indefinite"/>
                  </p:stCondLst>
                  <p:endCondLst>
                    <p:cond evt="onStopAudio" delay="0">
                      <p:tgtEl>
                        <p:sldTgt/>
                      </p:tgtEl>
                    </p:cond>
                  </p:endCondLst>
                </p:cTn>
                <p:tgtEl>
                  <p:spTgt spid="2"/>
                </p:tgtEl>
              </p:cMediaNode>
            </p:audio>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1441" y="939241"/>
            <a:ext cx="2612160" cy="19598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861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06081" y="489960"/>
            <a:ext cx="489600" cy="489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8612"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9201" y="-1079"/>
            <a:ext cx="816480" cy="655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8613" name="Text Box 4"/>
          <p:cNvSpPr txBox="1">
            <a:spLocks noChangeArrowheads="1"/>
          </p:cNvSpPr>
          <p:nvPr/>
        </p:nvSpPr>
        <p:spPr bwMode="auto">
          <a:xfrm>
            <a:off x="653761" y="5388840"/>
            <a:ext cx="7837920" cy="13651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defTabSz="407526" hangingPunct="0">
              <a:lnSpc>
                <a:spcPct val="38000"/>
              </a:lnSpc>
              <a:buClr>
                <a:srgbClr val="000000"/>
              </a:buClr>
              <a:buSzPct val="45000"/>
            </a:pPr>
            <a:endParaRPr lang="en-US" altLang="en-US" sz="1633">
              <a:solidFill>
                <a:srgbClr val="FFFFFF"/>
              </a:solidFill>
              <a:latin typeface="Arial" panose="020B0604020202020204" pitchFamily="34" charset="0"/>
              <a:cs typeface="Lucida Sans Unicode" panose="020B0602030504020204" pitchFamily="34" charset="0"/>
            </a:endParaRPr>
          </a:p>
        </p:txBody>
      </p:sp>
      <p:pic>
        <p:nvPicPr>
          <p:cNvPr id="68614"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2721" y="1960201"/>
            <a:ext cx="2776320" cy="21225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68615"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43361" y="1469161"/>
            <a:ext cx="1632960" cy="11433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8616" name="Text Box 7"/>
          <p:cNvSpPr txBox="1">
            <a:spLocks noChangeArrowheads="1"/>
          </p:cNvSpPr>
          <p:nvPr/>
        </p:nvSpPr>
        <p:spPr bwMode="auto">
          <a:xfrm>
            <a:off x="1" y="3429001"/>
            <a:ext cx="9144000" cy="42451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9pPr>
          </a:lstStyle>
          <a:p>
            <a:pPr defTabSz="407526" hangingPunct="0">
              <a:lnSpc>
                <a:spcPct val="11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en-GB" altLang="en-US" sz="3628" dirty="0">
                <a:solidFill>
                  <a:srgbClr val="000000"/>
                </a:solidFill>
                <a:latin typeface="Comic Sans MS" panose="030F0702030302020204" pitchFamily="66" charset="0"/>
              </a:rPr>
              <a:t>                    </a:t>
            </a:r>
            <a:r>
              <a:rPr lang="en-GB" altLang="en-US" sz="3628" dirty="0" err="1">
                <a:solidFill>
                  <a:srgbClr val="000000"/>
                </a:solidFill>
                <a:latin typeface="Comic Sans MS" panose="030F0702030302020204" pitchFamily="66" charset="0"/>
              </a:rPr>
              <a:t>Donc</a:t>
            </a:r>
            <a:r>
              <a:rPr lang="en-GB" altLang="en-US" sz="3628" dirty="0">
                <a:solidFill>
                  <a:srgbClr val="000000"/>
                </a:solidFill>
                <a:latin typeface="Comic Sans MS" panose="030F0702030302020204" pitchFamily="66" charset="0"/>
              </a:rPr>
              <a:t>, le  mouton </a:t>
            </a:r>
            <a:r>
              <a:rPr lang="en-GB" altLang="en-US" sz="3628" dirty="0" err="1">
                <a:solidFill>
                  <a:srgbClr val="000000"/>
                </a:solidFill>
                <a:latin typeface="Comic Sans MS" panose="030F0702030302020204" pitchFamily="66" charset="0"/>
              </a:rPr>
              <a:t>monte</a:t>
            </a:r>
            <a:r>
              <a:rPr lang="en-GB" altLang="en-US" sz="3628" dirty="0">
                <a:solidFill>
                  <a:srgbClr val="000000"/>
                </a:solidFill>
                <a:latin typeface="Comic Sans MS" panose="030F0702030302020204" pitchFamily="66" charset="0"/>
              </a:rPr>
              <a:t> sur le dos du cheval, le lapin </a:t>
            </a:r>
            <a:r>
              <a:rPr lang="en-GB" altLang="en-US" sz="3628" dirty="0" err="1">
                <a:solidFill>
                  <a:srgbClr val="000000"/>
                </a:solidFill>
                <a:latin typeface="Comic Sans MS" panose="030F0702030302020204" pitchFamily="66" charset="0"/>
              </a:rPr>
              <a:t>monte</a:t>
            </a:r>
            <a:r>
              <a:rPr lang="en-GB" altLang="en-US" sz="3628" dirty="0">
                <a:solidFill>
                  <a:srgbClr val="000000"/>
                </a:solidFill>
                <a:latin typeface="Comic Sans MS" panose="030F0702030302020204" pitchFamily="66" charset="0"/>
              </a:rPr>
              <a:t> sur la tête du mouton et la </a:t>
            </a:r>
            <a:r>
              <a:rPr lang="en-GB" altLang="en-US" sz="3628" dirty="0" err="1">
                <a:solidFill>
                  <a:srgbClr val="000000"/>
                </a:solidFill>
                <a:latin typeface="Comic Sans MS" panose="030F0702030302020204" pitchFamily="66" charset="0"/>
              </a:rPr>
              <a:t>souris</a:t>
            </a:r>
            <a:r>
              <a:rPr lang="en-GB" altLang="en-US" sz="3628" dirty="0">
                <a:solidFill>
                  <a:srgbClr val="000000"/>
                </a:solidFill>
                <a:latin typeface="Comic Sans MS" panose="030F0702030302020204" pitchFamily="66" charset="0"/>
              </a:rPr>
              <a:t> </a:t>
            </a:r>
            <a:r>
              <a:rPr lang="en-GB" altLang="en-US" sz="3628" dirty="0" err="1">
                <a:solidFill>
                  <a:srgbClr val="000000"/>
                </a:solidFill>
                <a:latin typeface="Comic Sans MS" panose="030F0702030302020204" pitchFamily="66" charset="0"/>
              </a:rPr>
              <a:t>monte</a:t>
            </a:r>
            <a:r>
              <a:rPr lang="en-GB" altLang="en-US" sz="3628" dirty="0">
                <a:solidFill>
                  <a:srgbClr val="000000"/>
                </a:solidFill>
                <a:latin typeface="Comic Sans MS" panose="030F0702030302020204" pitchFamily="66" charset="0"/>
              </a:rPr>
              <a:t> sur le </a:t>
            </a:r>
            <a:r>
              <a:rPr lang="en-GB" altLang="en-US" sz="3628" dirty="0" err="1">
                <a:solidFill>
                  <a:srgbClr val="000000"/>
                </a:solidFill>
                <a:latin typeface="Comic Sans MS" panose="030F0702030302020204" pitchFamily="66" charset="0"/>
              </a:rPr>
              <a:t>nez</a:t>
            </a:r>
            <a:r>
              <a:rPr lang="en-GB" altLang="en-US" sz="3628" dirty="0">
                <a:solidFill>
                  <a:srgbClr val="000000"/>
                </a:solidFill>
                <a:latin typeface="Comic Sans MS" panose="030F0702030302020204" pitchFamily="66" charset="0"/>
              </a:rPr>
              <a:t> du lapin.  Elle </a:t>
            </a:r>
            <a:r>
              <a:rPr lang="en-GB" altLang="en-US" sz="3628" dirty="0" err="1">
                <a:solidFill>
                  <a:srgbClr val="000000"/>
                </a:solidFill>
                <a:latin typeface="Comic Sans MS" panose="030F0702030302020204" pitchFamily="66" charset="0"/>
              </a:rPr>
              <a:t>étend</a:t>
            </a:r>
            <a:r>
              <a:rPr lang="en-GB" altLang="en-US" sz="3628" dirty="0">
                <a:solidFill>
                  <a:srgbClr val="000000"/>
                </a:solidFill>
                <a:latin typeface="Comic Sans MS" panose="030F0702030302020204" pitchFamily="66" charset="0"/>
              </a:rPr>
              <a:t> la main et...           </a:t>
            </a:r>
            <a:r>
              <a:rPr lang="en-GB" altLang="en-US" sz="3628" dirty="0" err="1">
                <a:solidFill>
                  <a:srgbClr val="000000"/>
                </a:solidFill>
                <a:latin typeface="Comic Sans MS" panose="030F0702030302020204" pitchFamily="66" charset="0"/>
              </a:rPr>
              <a:t>elle</a:t>
            </a:r>
            <a:r>
              <a:rPr lang="en-GB" altLang="en-US" sz="3628" dirty="0">
                <a:solidFill>
                  <a:srgbClr val="000000"/>
                </a:solidFill>
                <a:latin typeface="Comic Sans MS" panose="030F0702030302020204" pitchFamily="66" charset="0"/>
              </a:rPr>
              <a:t> </a:t>
            </a:r>
            <a:r>
              <a:rPr lang="en-GB" altLang="en-US" sz="3628" dirty="0" err="1">
                <a:solidFill>
                  <a:srgbClr val="000000"/>
                </a:solidFill>
                <a:latin typeface="Comic Sans MS" panose="030F0702030302020204" pitchFamily="66" charset="0"/>
              </a:rPr>
              <a:t>prend</a:t>
            </a:r>
            <a:r>
              <a:rPr lang="en-GB" altLang="en-US" sz="3628" dirty="0">
                <a:solidFill>
                  <a:srgbClr val="000000"/>
                </a:solidFill>
                <a:latin typeface="Comic Sans MS" panose="030F0702030302020204" pitchFamily="66" charset="0"/>
              </a:rPr>
              <a:t> </a:t>
            </a:r>
            <a:r>
              <a:rPr lang="en-GB" altLang="en-US" sz="3628" dirty="0">
                <a:solidFill>
                  <a:srgbClr val="FF0000"/>
                </a:solidFill>
                <a:latin typeface="Comic Sans MS" panose="030F0702030302020204" pitchFamily="66" charset="0"/>
              </a:rPr>
              <a:t>la belle </a:t>
            </a:r>
            <a:r>
              <a:rPr lang="en-GB" altLang="en-US" sz="3628" dirty="0" err="1">
                <a:solidFill>
                  <a:srgbClr val="FF0000"/>
                </a:solidFill>
                <a:latin typeface="Comic Sans MS" panose="030F0702030302020204" pitchFamily="66" charset="0"/>
              </a:rPr>
              <a:t>pomme</a:t>
            </a:r>
            <a:r>
              <a:rPr lang="en-GB" altLang="en-US" sz="3628" dirty="0">
                <a:solidFill>
                  <a:srgbClr val="FF0000"/>
                </a:solidFill>
                <a:latin typeface="Comic Sans MS" panose="030F0702030302020204" pitchFamily="66" charset="0"/>
              </a:rPr>
              <a:t> rouge</a:t>
            </a:r>
            <a:r>
              <a:rPr lang="en-GB" altLang="en-US" sz="3628" dirty="0">
                <a:solidFill>
                  <a:srgbClr val="000000"/>
                </a:solidFill>
                <a:latin typeface="Comic Sans MS" panose="030F0702030302020204" pitchFamily="66" charset="0"/>
              </a:rPr>
              <a:t>. </a:t>
            </a:r>
          </a:p>
        </p:txBody>
      </p:sp>
      <p:sp>
        <p:nvSpPr>
          <p:cNvPr id="68617" name="Oval 8"/>
          <p:cNvSpPr>
            <a:spLocks noChangeArrowheads="1"/>
          </p:cNvSpPr>
          <p:nvPr/>
        </p:nvSpPr>
        <p:spPr bwMode="auto">
          <a:xfrm rot="21000000">
            <a:off x="-165600" y="-158039"/>
            <a:ext cx="980640" cy="326880"/>
          </a:xfrm>
          <a:prstGeom prst="ellipse">
            <a:avLst/>
          </a:prstGeom>
          <a:solidFill>
            <a:srgbClr val="5C8526"/>
          </a:solidFill>
          <a:ln w="9360">
            <a:solidFill>
              <a:srgbClr val="008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defTabSz="407526" hangingPunct="0">
              <a:lnSpc>
                <a:spcPct val="38000"/>
              </a:lnSpc>
              <a:buClr>
                <a:srgbClr val="000000"/>
              </a:buClr>
              <a:buSzPct val="45000"/>
            </a:pPr>
            <a:endParaRPr lang="en-US" altLang="en-US" sz="1633">
              <a:solidFill>
                <a:srgbClr val="FFFFFF"/>
              </a:solidFill>
              <a:latin typeface="Arial" panose="020B0604020202020204" pitchFamily="34" charset="0"/>
              <a:cs typeface="Lucida Sans Unicode" panose="020B0602030504020204" pitchFamily="34" charset="0"/>
            </a:endParaRPr>
          </a:p>
        </p:txBody>
      </p:sp>
      <p:sp>
        <p:nvSpPr>
          <p:cNvPr id="68618" name="Freeform 9"/>
          <p:cNvSpPr>
            <a:spLocks noChangeArrowheads="1"/>
          </p:cNvSpPr>
          <p:nvPr/>
        </p:nvSpPr>
        <p:spPr bwMode="auto">
          <a:xfrm>
            <a:off x="603361" y="82441"/>
            <a:ext cx="260640" cy="54720"/>
          </a:xfrm>
          <a:custGeom>
            <a:avLst/>
            <a:gdLst>
              <a:gd name="T0" fmla="*/ 286977 w 799"/>
              <a:gd name="T1" fmla="*/ 59968 h 169"/>
              <a:gd name="T2" fmla="*/ 135937 w 799"/>
              <a:gd name="T3" fmla="*/ 44976 h 169"/>
              <a:gd name="T4" fmla="*/ 0 w 799"/>
              <a:gd name="T5" fmla="*/ 0 h 169"/>
              <a:gd name="T6" fmla="*/ 0 60000 65536"/>
              <a:gd name="T7" fmla="*/ 0 60000 65536"/>
              <a:gd name="T8" fmla="*/ 0 60000 65536"/>
            </a:gdLst>
            <a:ahLst/>
            <a:cxnLst>
              <a:cxn ang="T6">
                <a:pos x="T0" y="T1"/>
              </a:cxn>
              <a:cxn ang="T7">
                <a:pos x="T2" y="T3"/>
              </a:cxn>
              <a:cxn ang="T8">
                <a:pos x="T4" y="T5"/>
              </a:cxn>
            </a:cxnLst>
            <a:rect l="0" t="0" r="r" b="b"/>
            <a:pathLst>
              <a:path w="799" h="169">
                <a:moveTo>
                  <a:pt x="798" y="168"/>
                </a:moveTo>
                <a:lnTo>
                  <a:pt x="378" y="126"/>
                </a:lnTo>
                <a:lnTo>
                  <a:pt x="0" y="0"/>
                </a:lnTo>
              </a:path>
            </a:pathLst>
          </a:custGeom>
          <a:noFill/>
          <a:ln w="72000">
            <a:solidFill>
              <a:srgbClr val="808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defTabSz="407526" eaLnBrk="0" hangingPunct="0"/>
            <a:endParaRPr lang="en-GB" sz="1633">
              <a:solidFill>
                <a:srgbClr val="FFFFFF"/>
              </a:solidFill>
              <a:latin typeface="Arial" panose="020B0604020202020204" pitchFamily="34" charset="0"/>
              <a:cs typeface="Lucida Sans Unicode" panose="020B0602030504020204" pitchFamily="34" charset="0"/>
            </a:endParaRPr>
          </a:p>
        </p:txBody>
      </p:sp>
      <p:pic>
        <p:nvPicPr>
          <p:cNvPr id="4"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48240" y="2903750"/>
            <a:ext cx="552960" cy="552960"/>
          </a:xfrm>
          <a:prstGeom prst="rect">
            <a:avLst/>
          </a:prstGeom>
        </p:spPr>
      </p:pic>
    </p:spTree>
    <p:extLst>
      <p:ext uri="{BB962C8B-B14F-4D97-AF65-F5344CB8AC3E}">
        <p14:creationId xmlns:p14="http://schemas.microsoft.com/office/powerpoint/2010/main" val="3201905487"/>
      </p:ext>
    </p:extLst>
  </p:cSld>
  <p:clrMapOvr>
    <a:masterClrMapping/>
  </p:clrMapOvr>
  <p:transition spd="med">
    <p:pull/>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seq concurrent="1" nextAc="seek">
              <p:cTn id="3" restart="whenNotActive" fill="hold" evtFilter="cancelBubble" nodeType="interactiveSeq">
                <p:stCondLst>
                  <p:cond evt="onClick" delay="0">
                    <p:tgtEl>
                      <p:spTgt spid="4"/>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p:cTn id="7" dur="21913" fill="hold"/>
                                        <p:tgtEl>
                                          <p:spTgt spid="4"/>
                                        </p:tgtEl>
                                      </p:cBhvr>
                                    </p:cmd>
                                  </p:childTnLst>
                                </p:cTn>
                              </p:par>
                            </p:childTnLst>
                          </p:cTn>
                        </p:par>
                      </p:childTnLst>
                    </p:cTn>
                  </p:par>
                </p:childTnLst>
              </p:cTn>
              <p:nextCondLst>
                <p:cond evt="onClick" delay="0">
                  <p:tgtEl>
                    <p:spTgt spid="4"/>
                  </p:tgtEl>
                </p:cond>
              </p:nextCondLst>
            </p:seq>
            <p:audio>
              <p:cMediaNode vol="80000">
                <p:cTn id="8" fill="hold" display="0">
                  <p:stCondLst>
                    <p:cond delay="indefinite"/>
                  </p:stCondLst>
                  <p:endCondLst>
                    <p:cond evt="onStopAudio" delay="0">
                      <p:tgtEl>
                        <p:sldTgt/>
                      </p:tgtEl>
                    </p:cond>
                  </p:endCondLst>
                </p:cTn>
                <p:tgtEl>
                  <p:spTgt spid="4"/>
                </p:tgtEl>
              </p:cMediaNode>
            </p:audio>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1441" y="939241"/>
            <a:ext cx="2612160" cy="19598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065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306081" y="489960"/>
            <a:ext cx="489600" cy="489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0660"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79201" y="-1079"/>
            <a:ext cx="816480" cy="655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0661" name="Text Box 4"/>
          <p:cNvSpPr txBox="1">
            <a:spLocks noChangeArrowheads="1"/>
          </p:cNvSpPr>
          <p:nvPr/>
        </p:nvSpPr>
        <p:spPr bwMode="auto">
          <a:xfrm>
            <a:off x="653761" y="5388840"/>
            <a:ext cx="7837920" cy="13651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defTabSz="407526" hangingPunct="0">
              <a:lnSpc>
                <a:spcPct val="38000"/>
              </a:lnSpc>
              <a:buClr>
                <a:srgbClr val="000000"/>
              </a:buClr>
              <a:buSzPct val="45000"/>
            </a:pPr>
            <a:endParaRPr lang="en-US" altLang="en-US" sz="1633">
              <a:solidFill>
                <a:srgbClr val="FFFFFF"/>
              </a:solidFill>
              <a:latin typeface="Arial" panose="020B0604020202020204" pitchFamily="34" charset="0"/>
              <a:cs typeface="Lucida Sans Unicode" panose="020B0602030504020204" pitchFamily="34" charset="0"/>
            </a:endParaRPr>
          </a:p>
        </p:txBody>
      </p:sp>
      <p:pic>
        <p:nvPicPr>
          <p:cNvPr id="70662"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2721" y="1960201"/>
            <a:ext cx="2776320" cy="21225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0663"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43361" y="1469161"/>
            <a:ext cx="1632960" cy="11433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0664" name="Text Box 7"/>
          <p:cNvSpPr txBox="1">
            <a:spLocks noChangeArrowheads="1"/>
          </p:cNvSpPr>
          <p:nvPr/>
        </p:nvSpPr>
        <p:spPr bwMode="auto">
          <a:xfrm>
            <a:off x="1" y="5061961"/>
            <a:ext cx="9144000" cy="17956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 pos="9410700" algn="l"/>
              </a:tabLst>
              <a:defRPr>
                <a:solidFill>
                  <a:schemeClr val="bg1"/>
                </a:solidFill>
                <a:latin typeface="Arial" panose="020B0604020202020204" pitchFamily="34" charset="0"/>
                <a:cs typeface="Lucida Sans Unicode" panose="020B0602030504020204" pitchFamily="34" charset="0"/>
              </a:defRPr>
            </a:lvl9pPr>
          </a:lstStyle>
          <a:p>
            <a:pPr defTabSz="407526" hangingPunct="0">
              <a:lnSpc>
                <a:spcPct val="11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 pos="8536446" algn="l"/>
              </a:tabLst>
            </a:pPr>
            <a:r>
              <a:rPr lang="en-GB" altLang="en-US" sz="3628" dirty="0">
                <a:solidFill>
                  <a:srgbClr val="000000"/>
                </a:solidFill>
                <a:latin typeface="Comic Sans MS" panose="030F0702030302020204" pitchFamily="66" charset="0"/>
              </a:rPr>
              <a:t>   «</a:t>
            </a:r>
            <a:r>
              <a:rPr lang="en-GB" altLang="en-US" sz="3628" dirty="0" err="1">
                <a:solidFill>
                  <a:srgbClr val="000000"/>
                </a:solidFill>
                <a:latin typeface="Comic Sans MS" panose="030F0702030302020204" pitchFamily="66" charset="0"/>
              </a:rPr>
              <a:t>Youpi</a:t>
            </a:r>
            <a:r>
              <a:rPr lang="en-GB" altLang="en-US" sz="3628" dirty="0">
                <a:solidFill>
                  <a:srgbClr val="000000"/>
                </a:solidFill>
                <a:latin typeface="Comic Sans MS" panose="030F0702030302020204" pitchFamily="66" charset="0"/>
              </a:rPr>
              <a:t>!» </a:t>
            </a:r>
            <a:r>
              <a:rPr lang="en-GB" altLang="en-US" sz="3628" dirty="0" err="1">
                <a:solidFill>
                  <a:srgbClr val="000000"/>
                </a:solidFill>
                <a:latin typeface="Comic Sans MS" panose="030F0702030302020204" pitchFamily="66" charset="0"/>
              </a:rPr>
              <a:t>crie</a:t>
            </a:r>
            <a:r>
              <a:rPr lang="en-GB" altLang="en-US" sz="3628" dirty="0">
                <a:solidFill>
                  <a:srgbClr val="000000"/>
                </a:solidFill>
                <a:latin typeface="Comic Sans MS" panose="030F0702030302020204" pitchFamily="66" charset="0"/>
              </a:rPr>
              <a:t> </a:t>
            </a:r>
            <a:r>
              <a:rPr lang="en-GB" altLang="en-US" sz="3628" dirty="0">
                <a:solidFill>
                  <a:srgbClr val="FF0000"/>
                </a:solidFill>
                <a:latin typeface="Comic Sans MS" panose="030F0702030302020204" pitchFamily="66" charset="0"/>
              </a:rPr>
              <a:t>la petite </a:t>
            </a:r>
            <a:r>
              <a:rPr lang="en-GB" altLang="en-US" sz="3628" dirty="0" err="1">
                <a:solidFill>
                  <a:srgbClr val="FF0000"/>
                </a:solidFill>
                <a:latin typeface="Comic Sans MS" panose="030F0702030302020204" pitchFamily="66" charset="0"/>
              </a:rPr>
              <a:t>souris</a:t>
            </a:r>
            <a:r>
              <a:rPr lang="en-GB" altLang="en-US" sz="3628" dirty="0">
                <a:solidFill>
                  <a:srgbClr val="FF0000"/>
                </a:solidFill>
                <a:latin typeface="Comic Sans MS" panose="030F0702030302020204" pitchFamily="66" charset="0"/>
              </a:rPr>
              <a:t> marron</a:t>
            </a:r>
            <a:r>
              <a:rPr lang="en-GB" altLang="en-US" sz="3628" dirty="0">
                <a:solidFill>
                  <a:srgbClr val="000000"/>
                </a:solidFill>
                <a:latin typeface="Comic Sans MS" panose="030F0702030302020204" pitchFamily="66" charset="0"/>
              </a:rPr>
              <a:t>, et </a:t>
            </a:r>
            <a:r>
              <a:rPr lang="en-GB" altLang="en-US" sz="3628" dirty="0" err="1">
                <a:solidFill>
                  <a:srgbClr val="000000"/>
                </a:solidFill>
                <a:latin typeface="Comic Sans MS" panose="030F0702030302020204" pitchFamily="66" charset="0"/>
              </a:rPr>
              <a:t>elle</a:t>
            </a:r>
            <a:r>
              <a:rPr lang="en-GB" altLang="en-US" sz="3628" dirty="0">
                <a:solidFill>
                  <a:srgbClr val="000000"/>
                </a:solidFill>
                <a:latin typeface="Comic Sans MS" panose="030F0702030302020204" pitchFamily="66" charset="0"/>
              </a:rPr>
              <a:t> descend.         </a:t>
            </a:r>
          </a:p>
        </p:txBody>
      </p:sp>
      <p:sp>
        <p:nvSpPr>
          <p:cNvPr id="70665" name="Oval 8"/>
          <p:cNvSpPr>
            <a:spLocks noChangeArrowheads="1"/>
          </p:cNvSpPr>
          <p:nvPr/>
        </p:nvSpPr>
        <p:spPr bwMode="auto">
          <a:xfrm rot="21000000">
            <a:off x="-165600" y="-158039"/>
            <a:ext cx="980640" cy="326880"/>
          </a:xfrm>
          <a:prstGeom prst="ellipse">
            <a:avLst/>
          </a:prstGeom>
          <a:solidFill>
            <a:srgbClr val="5C8526"/>
          </a:solidFill>
          <a:ln w="9360">
            <a:solidFill>
              <a:srgbClr val="008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defTabSz="407526" hangingPunct="0">
              <a:lnSpc>
                <a:spcPct val="38000"/>
              </a:lnSpc>
              <a:buClr>
                <a:srgbClr val="000000"/>
              </a:buClr>
              <a:buSzPct val="45000"/>
            </a:pPr>
            <a:endParaRPr lang="en-US" altLang="en-US" sz="1633">
              <a:solidFill>
                <a:srgbClr val="FFFFFF"/>
              </a:solidFill>
              <a:latin typeface="Arial" panose="020B0604020202020204" pitchFamily="34" charset="0"/>
              <a:cs typeface="Lucida Sans Unicode" panose="020B0602030504020204" pitchFamily="34" charset="0"/>
            </a:endParaRPr>
          </a:p>
        </p:txBody>
      </p:sp>
      <p:sp>
        <p:nvSpPr>
          <p:cNvPr id="70666" name="Freeform 9"/>
          <p:cNvSpPr>
            <a:spLocks noChangeArrowheads="1"/>
          </p:cNvSpPr>
          <p:nvPr/>
        </p:nvSpPr>
        <p:spPr bwMode="auto">
          <a:xfrm>
            <a:off x="603361" y="82441"/>
            <a:ext cx="260640" cy="54720"/>
          </a:xfrm>
          <a:custGeom>
            <a:avLst/>
            <a:gdLst>
              <a:gd name="T0" fmla="*/ 286977 w 799"/>
              <a:gd name="T1" fmla="*/ 59968 h 169"/>
              <a:gd name="T2" fmla="*/ 135937 w 799"/>
              <a:gd name="T3" fmla="*/ 44976 h 169"/>
              <a:gd name="T4" fmla="*/ 0 w 799"/>
              <a:gd name="T5" fmla="*/ 0 h 169"/>
              <a:gd name="T6" fmla="*/ 0 60000 65536"/>
              <a:gd name="T7" fmla="*/ 0 60000 65536"/>
              <a:gd name="T8" fmla="*/ 0 60000 65536"/>
            </a:gdLst>
            <a:ahLst/>
            <a:cxnLst>
              <a:cxn ang="T6">
                <a:pos x="T0" y="T1"/>
              </a:cxn>
              <a:cxn ang="T7">
                <a:pos x="T2" y="T3"/>
              </a:cxn>
              <a:cxn ang="T8">
                <a:pos x="T4" y="T5"/>
              </a:cxn>
            </a:cxnLst>
            <a:rect l="0" t="0" r="r" b="b"/>
            <a:pathLst>
              <a:path w="799" h="169">
                <a:moveTo>
                  <a:pt x="798" y="168"/>
                </a:moveTo>
                <a:lnTo>
                  <a:pt x="378" y="126"/>
                </a:lnTo>
                <a:lnTo>
                  <a:pt x="0" y="0"/>
                </a:lnTo>
              </a:path>
            </a:pathLst>
          </a:custGeom>
          <a:noFill/>
          <a:ln w="72000">
            <a:solidFill>
              <a:srgbClr val="808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defTabSz="407526" eaLnBrk="0" hangingPunct="0"/>
            <a:endParaRPr lang="en-GB" sz="1633">
              <a:solidFill>
                <a:srgbClr val="FFFFFF"/>
              </a:solidFill>
              <a:latin typeface="Arial" panose="020B0604020202020204" pitchFamily="34" charset="0"/>
              <a:cs typeface="Lucida Sans Unicode" panose="020B0602030504020204" pitchFamily="34" charset="0"/>
            </a:endParaRPr>
          </a:p>
        </p:txBody>
      </p:sp>
      <p:sp>
        <p:nvSpPr>
          <p:cNvPr id="70667" name="AutoShape 10"/>
          <p:cNvSpPr>
            <a:spLocks noChangeArrowheads="1"/>
          </p:cNvSpPr>
          <p:nvPr/>
        </p:nvSpPr>
        <p:spPr bwMode="auto">
          <a:xfrm>
            <a:off x="1632961" y="163081"/>
            <a:ext cx="1143360" cy="326880"/>
          </a:xfrm>
          <a:prstGeom prst="wedgeEllipseCallout">
            <a:avLst>
              <a:gd name="adj1" fmla="val -48861"/>
              <a:gd name="adj2" fmla="val 109838"/>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nchor="ctr"/>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9pPr>
          </a:lstStyle>
          <a:p>
            <a:pPr defTabSz="407526" hangingPunct="0">
              <a:lnSpc>
                <a:spcPct val="4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altLang="en-US" sz="1633">
                <a:solidFill>
                  <a:srgbClr val="000000"/>
                </a:solidFill>
              </a:rPr>
              <a:t>Youpi</a:t>
            </a: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48240" y="2745001"/>
            <a:ext cx="552960" cy="552960"/>
          </a:xfrm>
          <a:prstGeom prst="rect">
            <a:avLst/>
          </a:prstGeom>
        </p:spPr>
      </p:pic>
    </p:spTree>
    <p:extLst>
      <p:ext uri="{BB962C8B-B14F-4D97-AF65-F5344CB8AC3E}">
        <p14:creationId xmlns:p14="http://schemas.microsoft.com/office/powerpoint/2010/main" val="2729690023"/>
      </p:ext>
    </p:extLst>
  </p:cSld>
  <p:clrMapOvr>
    <a:masterClrMapping/>
  </p:clrMapOvr>
  <p:transition spd="med">
    <p:pull/>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seq concurrent="1" nextAc="seek">
              <p:cTn id="3" restart="whenNotActive" fill="hold" evtFilter="cancelBubble" nodeType="interactiveSeq">
                <p:stCondLst>
                  <p:cond evt="onClick" delay="0">
                    <p:tgtEl>
                      <p:spTgt spid="2"/>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p:cTn id="7" dur="6657" fill="hold"/>
                                        <p:tgtEl>
                                          <p:spTgt spid="2"/>
                                        </p:tgtEl>
                                      </p:cBhvr>
                                    </p:cmd>
                                  </p:childTnLst>
                                </p:cTn>
                              </p:par>
                            </p:childTnLst>
                          </p:cTn>
                        </p:par>
                      </p:childTnLst>
                    </p:cTn>
                  </p:par>
                </p:childTnLst>
              </p:cTn>
              <p:nextCondLst>
                <p:cond evt="onClick" delay="0">
                  <p:tgtEl>
                    <p:spTgt spid="2"/>
                  </p:tgtEl>
                </p:cond>
              </p:nextCondLst>
            </p:seq>
            <p:audio>
              <p:cMediaNode vol="80000">
                <p:cTn id="8" fill="hold" display="0">
                  <p:stCondLst>
                    <p:cond delay="indefinite"/>
                  </p:stCondLst>
                  <p:endCondLst>
                    <p:cond evt="onStopAudio" delay="0">
                      <p:tgtEl>
                        <p:sldTgt/>
                      </p:tgtEl>
                    </p:cond>
                  </p:endCondLst>
                </p:cTn>
                <p:tgtEl>
                  <p:spTgt spid="2"/>
                </p:tgtEl>
              </p:cMediaNode>
            </p:audio>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2706"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41441" y="939241"/>
            <a:ext cx="2612160" cy="19598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2707"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15361" y="3429001"/>
            <a:ext cx="489600" cy="489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2708"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88481" y="2939401"/>
            <a:ext cx="816480" cy="655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2709" name="Text Box 4"/>
          <p:cNvSpPr txBox="1">
            <a:spLocks noChangeArrowheads="1"/>
          </p:cNvSpPr>
          <p:nvPr/>
        </p:nvSpPr>
        <p:spPr bwMode="auto">
          <a:xfrm>
            <a:off x="653761" y="5388840"/>
            <a:ext cx="7837920" cy="13651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defTabSz="407526" hangingPunct="0">
              <a:lnSpc>
                <a:spcPct val="38000"/>
              </a:lnSpc>
              <a:buClr>
                <a:srgbClr val="000000"/>
              </a:buClr>
              <a:buSzPct val="45000"/>
            </a:pPr>
            <a:endParaRPr lang="en-US" altLang="en-US" sz="1633">
              <a:solidFill>
                <a:srgbClr val="FFFFFF"/>
              </a:solidFill>
              <a:latin typeface="Arial" panose="020B0604020202020204" pitchFamily="34" charset="0"/>
              <a:cs typeface="Lucida Sans Unicode" panose="020B0602030504020204" pitchFamily="34" charset="0"/>
            </a:endParaRPr>
          </a:p>
        </p:txBody>
      </p:sp>
      <p:pic>
        <p:nvPicPr>
          <p:cNvPr id="72710"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2721" y="1960201"/>
            <a:ext cx="2776320" cy="21225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2711"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43361" y="1469161"/>
            <a:ext cx="1632960" cy="11433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2712" name="Text Box 7"/>
          <p:cNvSpPr txBox="1">
            <a:spLocks noChangeArrowheads="1"/>
          </p:cNvSpPr>
          <p:nvPr/>
        </p:nvSpPr>
        <p:spPr bwMode="auto">
          <a:xfrm>
            <a:off x="326881" y="5061961"/>
            <a:ext cx="8164800" cy="17956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9pPr>
          </a:lstStyle>
          <a:p>
            <a:pPr defTabSz="407526" hangingPunct="0">
              <a:lnSpc>
                <a:spcPct val="11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altLang="en-US" sz="3628" dirty="0">
                <a:solidFill>
                  <a:srgbClr val="000000"/>
                </a:solidFill>
                <a:latin typeface="Comic Sans MS" panose="030F0702030302020204" pitchFamily="66" charset="0"/>
              </a:rPr>
              <a:t>   «</a:t>
            </a:r>
            <a:r>
              <a:rPr lang="en-GB" altLang="en-US" sz="3628" dirty="0" err="1">
                <a:solidFill>
                  <a:srgbClr val="000000"/>
                </a:solidFill>
                <a:latin typeface="Comic Sans MS" panose="030F0702030302020204" pitchFamily="66" charset="0"/>
              </a:rPr>
              <a:t>Youpi</a:t>
            </a:r>
            <a:r>
              <a:rPr lang="en-GB" altLang="en-US" sz="3628" dirty="0">
                <a:solidFill>
                  <a:srgbClr val="000000"/>
                </a:solidFill>
                <a:latin typeface="Comic Sans MS" panose="030F0702030302020204" pitchFamily="66" charset="0"/>
              </a:rPr>
              <a:t>!» </a:t>
            </a:r>
            <a:r>
              <a:rPr lang="en-GB" altLang="en-US" sz="3628" dirty="0" err="1">
                <a:solidFill>
                  <a:srgbClr val="000000"/>
                </a:solidFill>
                <a:latin typeface="Comic Sans MS" panose="030F0702030302020204" pitchFamily="66" charset="0"/>
              </a:rPr>
              <a:t>crie</a:t>
            </a:r>
            <a:r>
              <a:rPr lang="en-GB" altLang="en-US" sz="3628" dirty="0">
                <a:solidFill>
                  <a:srgbClr val="000000"/>
                </a:solidFill>
                <a:latin typeface="Comic Sans MS" panose="030F0702030302020204" pitchFamily="66" charset="0"/>
              </a:rPr>
              <a:t> </a:t>
            </a:r>
            <a:r>
              <a:rPr lang="en-GB" altLang="en-US" sz="3628" dirty="0">
                <a:solidFill>
                  <a:srgbClr val="FF0000"/>
                </a:solidFill>
                <a:latin typeface="Comic Sans MS" panose="030F0702030302020204" pitchFamily="66" charset="0"/>
              </a:rPr>
              <a:t>le petit lapin </a:t>
            </a:r>
            <a:r>
              <a:rPr lang="en-GB" altLang="en-US" sz="3628" dirty="0" err="1">
                <a:solidFill>
                  <a:srgbClr val="FF0000"/>
                </a:solidFill>
                <a:latin typeface="Comic Sans MS" panose="030F0702030302020204" pitchFamily="66" charset="0"/>
              </a:rPr>
              <a:t>gris</a:t>
            </a:r>
            <a:r>
              <a:rPr lang="en-GB" altLang="en-US" sz="3628" dirty="0">
                <a:solidFill>
                  <a:srgbClr val="000000"/>
                </a:solidFill>
                <a:latin typeface="Comic Sans MS" panose="030F0702030302020204" pitchFamily="66" charset="0"/>
              </a:rPr>
              <a:t>, et </a:t>
            </a:r>
            <a:r>
              <a:rPr lang="en-GB" altLang="en-US" sz="3628" dirty="0" err="1">
                <a:solidFill>
                  <a:srgbClr val="000000"/>
                </a:solidFill>
                <a:latin typeface="Comic Sans MS" panose="030F0702030302020204" pitchFamily="66" charset="0"/>
              </a:rPr>
              <a:t>il</a:t>
            </a:r>
            <a:r>
              <a:rPr lang="en-GB" altLang="en-US" sz="3628" dirty="0">
                <a:solidFill>
                  <a:srgbClr val="000000"/>
                </a:solidFill>
                <a:latin typeface="Comic Sans MS" panose="030F0702030302020204" pitchFamily="66" charset="0"/>
              </a:rPr>
              <a:t> descend.    </a:t>
            </a:r>
          </a:p>
        </p:txBody>
      </p:sp>
      <p:sp>
        <p:nvSpPr>
          <p:cNvPr id="72713" name="Oval 8"/>
          <p:cNvSpPr>
            <a:spLocks noChangeArrowheads="1"/>
          </p:cNvSpPr>
          <p:nvPr/>
        </p:nvSpPr>
        <p:spPr bwMode="auto">
          <a:xfrm rot="21000000">
            <a:off x="-165600" y="-158039"/>
            <a:ext cx="980640" cy="326880"/>
          </a:xfrm>
          <a:prstGeom prst="ellipse">
            <a:avLst/>
          </a:prstGeom>
          <a:solidFill>
            <a:srgbClr val="5C8526"/>
          </a:solidFill>
          <a:ln w="9360">
            <a:solidFill>
              <a:srgbClr val="008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defTabSz="407526" hangingPunct="0">
              <a:lnSpc>
                <a:spcPct val="38000"/>
              </a:lnSpc>
              <a:buClr>
                <a:srgbClr val="000000"/>
              </a:buClr>
              <a:buSzPct val="45000"/>
            </a:pPr>
            <a:endParaRPr lang="en-US" altLang="en-US" sz="1633">
              <a:solidFill>
                <a:srgbClr val="FFFFFF"/>
              </a:solidFill>
              <a:latin typeface="Arial" panose="020B0604020202020204" pitchFamily="34" charset="0"/>
              <a:cs typeface="Lucida Sans Unicode" panose="020B0602030504020204" pitchFamily="34" charset="0"/>
            </a:endParaRPr>
          </a:p>
        </p:txBody>
      </p:sp>
      <p:sp>
        <p:nvSpPr>
          <p:cNvPr id="72714" name="Freeform 9"/>
          <p:cNvSpPr>
            <a:spLocks noChangeArrowheads="1"/>
          </p:cNvSpPr>
          <p:nvPr/>
        </p:nvSpPr>
        <p:spPr bwMode="auto">
          <a:xfrm>
            <a:off x="603361" y="82441"/>
            <a:ext cx="260640" cy="54720"/>
          </a:xfrm>
          <a:custGeom>
            <a:avLst/>
            <a:gdLst>
              <a:gd name="T0" fmla="*/ 286977 w 799"/>
              <a:gd name="T1" fmla="*/ 59968 h 169"/>
              <a:gd name="T2" fmla="*/ 135937 w 799"/>
              <a:gd name="T3" fmla="*/ 44976 h 169"/>
              <a:gd name="T4" fmla="*/ 0 w 799"/>
              <a:gd name="T5" fmla="*/ 0 h 169"/>
              <a:gd name="T6" fmla="*/ 0 60000 65536"/>
              <a:gd name="T7" fmla="*/ 0 60000 65536"/>
              <a:gd name="T8" fmla="*/ 0 60000 65536"/>
            </a:gdLst>
            <a:ahLst/>
            <a:cxnLst>
              <a:cxn ang="T6">
                <a:pos x="T0" y="T1"/>
              </a:cxn>
              <a:cxn ang="T7">
                <a:pos x="T2" y="T3"/>
              </a:cxn>
              <a:cxn ang="T8">
                <a:pos x="T4" y="T5"/>
              </a:cxn>
            </a:cxnLst>
            <a:rect l="0" t="0" r="r" b="b"/>
            <a:pathLst>
              <a:path w="799" h="169">
                <a:moveTo>
                  <a:pt x="798" y="168"/>
                </a:moveTo>
                <a:lnTo>
                  <a:pt x="378" y="126"/>
                </a:lnTo>
                <a:lnTo>
                  <a:pt x="0" y="0"/>
                </a:lnTo>
              </a:path>
            </a:pathLst>
          </a:custGeom>
          <a:noFill/>
          <a:ln w="72000">
            <a:solidFill>
              <a:srgbClr val="808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defTabSz="407526" eaLnBrk="0" hangingPunct="0"/>
            <a:endParaRPr lang="en-GB" sz="1633">
              <a:solidFill>
                <a:srgbClr val="FFFFFF"/>
              </a:solidFill>
              <a:latin typeface="Arial" panose="020B0604020202020204" pitchFamily="34" charset="0"/>
              <a:cs typeface="Lucida Sans Unicode" panose="020B0602030504020204" pitchFamily="34" charset="0"/>
            </a:endParaRPr>
          </a:p>
        </p:txBody>
      </p:sp>
      <p:sp>
        <p:nvSpPr>
          <p:cNvPr id="72715" name="AutoShape 10"/>
          <p:cNvSpPr>
            <a:spLocks noChangeArrowheads="1"/>
          </p:cNvSpPr>
          <p:nvPr/>
        </p:nvSpPr>
        <p:spPr bwMode="auto">
          <a:xfrm>
            <a:off x="1" y="489961"/>
            <a:ext cx="1143360" cy="326880"/>
          </a:xfrm>
          <a:prstGeom prst="wedgeEllipseCallout">
            <a:avLst>
              <a:gd name="adj1" fmla="val 69963"/>
              <a:gd name="adj2" fmla="val 110639"/>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nchor="ctr"/>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9pPr>
          </a:lstStyle>
          <a:p>
            <a:pPr defTabSz="407526" hangingPunct="0">
              <a:lnSpc>
                <a:spcPct val="4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altLang="en-US" sz="1633">
                <a:solidFill>
                  <a:srgbClr val="000000"/>
                </a:solidFill>
              </a:rPr>
              <a:t>Youpi</a:t>
            </a: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86946" y="2876041"/>
            <a:ext cx="552960" cy="552960"/>
          </a:xfrm>
          <a:prstGeom prst="rect">
            <a:avLst/>
          </a:prstGeom>
        </p:spPr>
      </p:pic>
    </p:spTree>
    <p:extLst>
      <p:ext uri="{BB962C8B-B14F-4D97-AF65-F5344CB8AC3E}">
        <p14:creationId xmlns:p14="http://schemas.microsoft.com/office/powerpoint/2010/main" val="1890177077"/>
      </p:ext>
    </p:extLst>
  </p:cSld>
  <p:clrMapOvr>
    <a:masterClrMapping/>
  </p:clrMapOvr>
  <p:transition spd="med">
    <p:pull/>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seq concurrent="1" nextAc="seek">
              <p:cTn id="3" restart="whenNotActive" fill="hold" evtFilter="cancelBubble" nodeType="interactiveSeq">
                <p:stCondLst>
                  <p:cond evt="onClick" delay="0">
                    <p:tgtEl>
                      <p:spTgt spid="2"/>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p:cTn id="7" dur="5390" fill="hold"/>
                                        <p:tgtEl>
                                          <p:spTgt spid="2"/>
                                        </p:tgtEl>
                                      </p:cBhvr>
                                    </p:cmd>
                                  </p:childTnLst>
                                </p:cTn>
                              </p:par>
                            </p:childTnLst>
                          </p:cTn>
                        </p:par>
                      </p:childTnLst>
                    </p:cTn>
                  </p:par>
                </p:childTnLst>
              </p:cTn>
              <p:nextCondLst>
                <p:cond evt="onClick" delay="0">
                  <p:tgtEl>
                    <p:spTgt spid="2"/>
                  </p:tgtEl>
                </p:cond>
              </p:nextCondLst>
            </p:seq>
            <p:audio>
              <p:cMediaNode vol="80000">
                <p:cTn id="8" fill="hold" display="0">
                  <p:stCondLst>
                    <p:cond delay="indefinite"/>
                  </p:stCondLst>
                  <p:endCondLst>
                    <p:cond evt="onStopAudio" delay="0">
                      <p:tgtEl>
                        <p:sldTgt/>
                      </p:tgtEl>
                    </p:cond>
                  </p:endCondLst>
                </p:cTn>
                <p:tgtEl>
                  <p:spTgt spid="2"/>
                </p:tgtEl>
              </p:cMediaNode>
            </p:audio>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8241" y="3429001"/>
            <a:ext cx="3428640" cy="27763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4755"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15361" y="3429001"/>
            <a:ext cx="489600" cy="489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4756"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88481" y="2939401"/>
            <a:ext cx="816480" cy="655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4757" name="Text Box 4"/>
          <p:cNvSpPr txBox="1">
            <a:spLocks noChangeArrowheads="1"/>
          </p:cNvSpPr>
          <p:nvPr/>
        </p:nvSpPr>
        <p:spPr bwMode="auto">
          <a:xfrm>
            <a:off x="653761" y="5388840"/>
            <a:ext cx="7837920" cy="13651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defTabSz="407526" hangingPunct="0">
              <a:lnSpc>
                <a:spcPct val="38000"/>
              </a:lnSpc>
              <a:buClr>
                <a:srgbClr val="000000"/>
              </a:buClr>
              <a:buSzPct val="45000"/>
            </a:pPr>
            <a:endParaRPr lang="en-US" altLang="en-US" sz="1633">
              <a:solidFill>
                <a:srgbClr val="FFFFFF"/>
              </a:solidFill>
              <a:latin typeface="Arial" panose="020B0604020202020204" pitchFamily="34" charset="0"/>
              <a:cs typeface="Lucida Sans Unicode" panose="020B0602030504020204" pitchFamily="34" charset="0"/>
            </a:endParaRPr>
          </a:p>
        </p:txBody>
      </p:sp>
      <p:pic>
        <p:nvPicPr>
          <p:cNvPr id="74758"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62721" y="1960201"/>
            <a:ext cx="2776320" cy="21225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4759"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1143361" y="1469161"/>
            <a:ext cx="1632960" cy="11433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4760" name="Text Box 7"/>
          <p:cNvSpPr txBox="1">
            <a:spLocks noChangeArrowheads="1"/>
          </p:cNvSpPr>
          <p:nvPr/>
        </p:nvSpPr>
        <p:spPr bwMode="auto">
          <a:xfrm>
            <a:off x="326881" y="5061961"/>
            <a:ext cx="8164800" cy="17956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9pPr>
          </a:lstStyle>
          <a:p>
            <a:pPr defTabSz="407526" hangingPunct="0">
              <a:lnSpc>
                <a:spcPct val="11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altLang="en-US" sz="3628" dirty="0">
                <a:solidFill>
                  <a:srgbClr val="000000"/>
                </a:solidFill>
                <a:latin typeface="Comic Sans MS" panose="030F0702030302020204" pitchFamily="66" charset="0"/>
              </a:rPr>
              <a:t>   «</a:t>
            </a:r>
            <a:r>
              <a:rPr lang="en-GB" altLang="en-US" sz="3628" dirty="0" err="1">
                <a:solidFill>
                  <a:srgbClr val="000000"/>
                </a:solidFill>
                <a:latin typeface="Comic Sans MS" panose="030F0702030302020204" pitchFamily="66" charset="0"/>
              </a:rPr>
              <a:t>Youpi</a:t>
            </a:r>
            <a:r>
              <a:rPr lang="en-GB" altLang="en-US" sz="3628" dirty="0">
                <a:solidFill>
                  <a:srgbClr val="000000"/>
                </a:solidFill>
                <a:latin typeface="Comic Sans MS" panose="030F0702030302020204" pitchFamily="66" charset="0"/>
              </a:rPr>
              <a:t>!» </a:t>
            </a:r>
            <a:r>
              <a:rPr lang="en-GB" altLang="en-US" sz="3628" dirty="0" err="1">
                <a:solidFill>
                  <a:srgbClr val="000000"/>
                </a:solidFill>
                <a:latin typeface="Comic Sans MS" panose="030F0702030302020204" pitchFamily="66" charset="0"/>
              </a:rPr>
              <a:t>crie</a:t>
            </a:r>
            <a:r>
              <a:rPr lang="en-GB" altLang="en-US" sz="3628" dirty="0">
                <a:solidFill>
                  <a:srgbClr val="000000"/>
                </a:solidFill>
                <a:latin typeface="Comic Sans MS" panose="030F0702030302020204" pitchFamily="66" charset="0"/>
              </a:rPr>
              <a:t> </a:t>
            </a:r>
            <a:r>
              <a:rPr lang="en-GB" altLang="en-US" sz="3628" dirty="0">
                <a:solidFill>
                  <a:srgbClr val="FF0000"/>
                </a:solidFill>
                <a:latin typeface="Comic Sans MS" panose="030F0702030302020204" pitchFamily="66" charset="0"/>
              </a:rPr>
              <a:t>le petit mouton blanc</a:t>
            </a:r>
            <a:r>
              <a:rPr lang="en-GB" altLang="en-US" sz="3628" dirty="0">
                <a:solidFill>
                  <a:srgbClr val="000000"/>
                </a:solidFill>
                <a:latin typeface="Comic Sans MS" panose="030F0702030302020204" pitchFamily="66" charset="0"/>
              </a:rPr>
              <a:t>, et </a:t>
            </a:r>
            <a:r>
              <a:rPr lang="en-GB" altLang="en-US" sz="3628" dirty="0" err="1">
                <a:solidFill>
                  <a:srgbClr val="000000"/>
                </a:solidFill>
                <a:latin typeface="Comic Sans MS" panose="030F0702030302020204" pitchFamily="66" charset="0"/>
              </a:rPr>
              <a:t>il</a:t>
            </a:r>
            <a:r>
              <a:rPr lang="en-GB" altLang="en-US" sz="3628" dirty="0">
                <a:solidFill>
                  <a:srgbClr val="000000"/>
                </a:solidFill>
                <a:latin typeface="Comic Sans MS" panose="030F0702030302020204" pitchFamily="66" charset="0"/>
              </a:rPr>
              <a:t> descend.    </a:t>
            </a:r>
          </a:p>
        </p:txBody>
      </p:sp>
      <p:sp>
        <p:nvSpPr>
          <p:cNvPr id="74761" name="Oval 8"/>
          <p:cNvSpPr>
            <a:spLocks noChangeArrowheads="1"/>
          </p:cNvSpPr>
          <p:nvPr/>
        </p:nvSpPr>
        <p:spPr bwMode="auto">
          <a:xfrm rot="21000000">
            <a:off x="-165600" y="-158039"/>
            <a:ext cx="980640" cy="326880"/>
          </a:xfrm>
          <a:prstGeom prst="ellipse">
            <a:avLst/>
          </a:prstGeom>
          <a:solidFill>
            <a:srgbClr val="5C8526"/>
          </a:solidFill>
          <a:ln w="9360">
            <a:solidFill>
              <a:srgbClr val="008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defTabSz="407526" hangingPunct="0">
              <a:lnSpc>
                <a:spcPct val="38000"/>
              </a:lnSpc>
              <a:buClr>
                <a:srgbClr val="000000"/>
              </a:buClr>
              <a:buSzPct val="45000"/>
            </a:pPr>
            <a:endParaRPr lang="en-US" altLang="en-US" sz="1633">
              <a:solidFill>
                <a:srgbClr val="FFFFFF"/>
              </a:solidFill>
              <a:latin typeface="Arial" panose="020B0604020202020204" pitchFamily="34" charset="0"/>
              <a:cs typeface="Lucida Sans Unicode" panose="020B0602030504020204" pitchFamily="34" charset="0"/>
            </a:endParaRPr>
          </a:p>
        </p:txBody>
      </p:sp>
      <p:sp>
        <p:nvSpPr>
          <p:cNvPr id="74762" name="Freeform 9"/>
          <p:cNvSpPr>
            <a:spLocks noChangeArrowheads="1"/>
          </p:cNvSpPr>
          <p:nvPr/>
        </p:nvSpPr>
        <p:spPr bwMode="auto">
          <a:xfrm>
            <a:off x="603361" y="82441"/>
            <a:ext cx="260640" cy="54720"/>
          </a:xfrm>
          <a:custGeom>
            <a:avLst/>
            <a:gdLst>
              <a:gd name="T0" fmla="*/ 286977 w 799"/>
              <a:gd name="T1" fmla="*/ 59968 h 169"/>
              <a:gd name="T2" fmla="*/ 135937 w 799"/>
              <a:gd name="T3" fmla="*/ 44976 h 169"/>
              <a:gd name="T4" fmla="*/ 0 w 799"/>
              <a:gd name="T5" fmla="*/ 0 h 169"/>
              <a:gd name="T6" fmla="*/ 0 60000 65536"/>
              <a:gd name="T7" fmla="*/ 0 60000 65536"/>
              <a:gd name="T8" fmla="*/ 0 60000 65536"/>
            </a:gdLst>
            <a:ahLst/>
            <a:cxnLst>
              <a:cxn ang="T6">
                <a:pos x="T0" y="T1"/>
              </a:cxn>
              <a:cxn ang="T7">
                <a:pos x="T2" y="T3"/>
              </a:cxn>
              <a:cxn ang="T8">
                <a:pos x="T4" y="T5"/>
              </a:cxn>
            </a:cxnLst>
            <a:rect l="0" t="0" r="r" b="b"/>
            <a:pathLst>
              <a:path w="799" h="169">
                <a:moveTo>
                  <a:pt x="798" y="168"/>
                </a:moveTo>
                <a:lnTo>
                  <a:pt x="378" y="126"/>
                </a:lnTo>
                <a:lnTo>
                  <a:pt x="0" y="0"/>
                </a:lnTo>
              </a:path>
            </a:pathLst>
          </a:custGeom>
          <a:noFill/>
          <a:ln w="72000">
            <a:solidFill>
              <a:srgbClr val="808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defTabSz="407526" eaLnBrk="0" hangingPunct="0"/>
            <a:endParaRPr lang="en-GB" sz="1633">
              <a:solidFill>
                <a:srgbClr val="FFFFFF"/>
              </a:solidFill>
              <a:latin typeface="Arial" panose="020B0604020202020204" pitchFamily="34" charset="0"/>
              <a:cs typeface="Lucida Sans Unicode" panose="020B0602030504020204" pitchFamily="34" charset="0"/>
            </a:endParaRPr>
          </a:p>
        </p:txBody>
      </p:sp>
      <p:sp>
        <p:nvSpPr>
          <p:cNvPr id="74763" name="AutoShape 10"/>
          <p:cNvSpPr>
            <a:spLocks noChangeArrowheads="1"/>
          </p:cNvSpPr>
          <p:nvPr/>
        </p:nvSpPr>
        <p:spPr bwMode="auto">
          <a:xfrm>
            <a:off x="1" y="1143721"/>
            <a:ext cx="1143360" cy="326880"/>
          </a:xfrm>
          <a:prstGeom prst="wedgeEllipseCallout">
            <a:avLst>
              <a:gd name="adj1" fmla="val 69963"/>
              <a:gd name="adj2" fmla="val 110639"/>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nchor="ctr"/>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9pPr>
          </a:lstStyle>
          <a:p>
            <a:pPr defTabSz="407526" hangingPunct="0">
              <a:lnSpc>
                <a:spcPct val="4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altLang="en-US" sz="1633">
                <a:solidFill>
                  <a:srgbClr val="000000"/>
                </a:solidFill>
              </a:rPr>
              <a:t>Youpi</a:t>
            </a: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57328" y="2827081"/>
            <a:ext cx="552960" cy="552960"/>
          </a:xfrm>
          <a:prstGeom prst="rect">
            <a:avLst/>
          </a:prstGeom>
        </p:spPr>
      </p:pic>
    </p:spTree>
    <p:extLst>
      <p:ext uri="{BB962C8B-B14F-4D97-AF65-F5344CB8AC3E}">
        <p14:creationId xmlns:p14="http://schemas.microsoft.com/office/powerpoint/2010/main" val="1505069109"/>
      </p:ext>
    </p:extLst>
  </p:cSld>
  <p:clrMapOvr>
    <a:masterClrMapping/>
  </p:clrMapOvr>
  <p:transition spd="med">
    <p:pull/>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seq concurrent="1" nextAc="seek">
              <p:cTn id="3" restart="whenNotActive" fill="hold" evtFilter="cancelBubble" nodeType="interactiveSeq">
                <p:stCondLst>
                  <p:cond evt="onClick" delay="0">
                    <p:tgtEl>
                      <p:spTgt spid="2"/>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p:cTn id="7" dur="4846" fill="hold"/>
                                        <p:tgtEl>
                                          <p:spTgt spid="2"/>
                                        </p:tgtEl>
                                      </p:cBhvr>
                                    </p:cmd>
                                  </p:childTnLst>
                                </p:cTn>
                              </p:par>
                            </p:childTnLst>
                          </p:cTn>
                        </p:par>
                      </p:childTnLst>
                    </p:cTn>
                  </p:par>
                </p:childTnLst>
              </p:cTn>
              <p:nextCondLst>
                <p:cond evt="onClick" delay="0">
                  <p:tgtEl>
                    <p:spTgt spid="2"/>
                  </p:tgtEl>
                </p:cond>
              </p:nextCondLst>
            </p:seq>
            <p:audio>
              <p:cMediaNode vol="80000">
                <p:cTn id="8" fill="hold" display="0">
                  <p:stCondLst>
                    <p:cond delay="indefinite"/>
                  </p:stCondLst>
                  <p:endCondLst>
                    <p:cond evt="onStopAudio" delay="0">
                      <p:tgtEl>
                        <p:sldTgt/>
                      </p:tgtEl>
                    </p:cond>
                  </p:endCondLst>
                </p:cTn>
                <p:tgtEl>
                  <p:spTgt spid="2"/>
                </p:tgtEl>
              </p:cMediaNode>
            </p:audio>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8241" y="3429001"/>
            <a:ext cx="3428640" cy="27763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6803"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715361" y="3429001"/>
            <a:ext cx="489600" cy="489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6804"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388481" y="2939401"/>
            <a:ext cx="816480" cy="6552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6805" name="Text Box 4"/>
          <p:cNvSpPr txBox="1">
            <a:spLocks noChangeArrowheads="1"/>
          </p:cNvSpPr>
          <p:nvPr/>
        </p:nvSpPr>
        <p:spPr bwMode="auto">
          <a:xfrm>
            <a:off x="653761" y="5388840"/>
            <a:ext cx="7837920" cy="13651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defTabSz="407526" hangingPunct="0">
              <a:lnSpc>
                <a:spcPct val="38000"/>
              </a:lnSpc>
              <a:buClr>
                <a:srgbClr val="000000"/>
              </a:buClr>
              <a:buSzPct val="45000"/>
            </a:pPr>
            <a:endParaRPr lang="en-US" altLang="en-US" sz="1633">
              <a:solidFill>
                <a:srgbClr val="FFFFFF"/>
              </a:solidFill>
              <a:latin typeface="Arial" panose="020B0604020202020204" pitchFamily="34" charset="0"/>
              <a:cs typeface="Lucida Sans Unicode" panose="020B0602030504020204" pitchFamily="34" charset="0"/>
            </a:endParaRPr>
          </a:p>
        </p:txBody>
      </p:sp>
      <p:pic>
        <p:nvPicPr>
          <p:cNvPr id="76806" name="Picture 5"/>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 y="1633321"/>
            <a:ext cx="3103200" cy="24494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6807" name="Picture 6"/>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6253921" y="2901961"/>
            <a:ext cx="1967040" cy="137808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6808" name="Text Box 7"/>
          <p:cNvSpPr txBox="1">
            <a:spLocks noChangeArrowheads="1"/>
          </p:cNvSpPr>
          <p:nvPr/>
        </p:nvSpPr>
        <p:spPr bwMode="auto">
          <a:xfrm>
            <a:off x="326881" y="5551561"/>
            <a:ext cx="8164800" cy="13060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9pPr>
          </a:lstStyle>
          <a:p>
            <a:pPr defTabSz="407526" hangingPunct="0">
              <a:lnSpc>
                <a:spcPct val="11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altLang="en-US" sz="3628" dirty="0">
                <a:solidFill>
                  <a:srgbClr val="000000"/>
                </a:solidFill>
                <a:latin typeface="Comic Sans MS" panose="030F0702030302020204" pitchFamily="66" charset="0"/>
              </a:rPr>
              <a:t>   «</a:t>
            </a:r>
            <a:r>
              <a:rPr lang="en-GB" altLang="en-US" sz="3628" dirty="0" err="1">
                <a:solidFill>
                  <a:srgbClr val="000000"/>
                </a:solidFill>
                <a:latin typeface="Comic Sans MS" panose="030F0702030302020204" pitchFamily="66" charset="0"/>
              </a:rPr>
              <a:t>Youpi</a:t>
            </a:r>
            <a:r>
              <a:rPr lang="en-GB" altLang="en-US" sz="3628" dirty="0">
                <a:solidFill>
                  <a:srgbClr val="000000"/>
                </a:solidFill>
                <a:latin typeface="Comic Sans MS" panose="030F0702030302020204" pitchFamily="66" charset="0"/>
              </a:rPr>
              <a:t>!» </a:t>
            </a:r>
            <a:r>
              <a:rPr lang="en-GB" altLang="en-US" sz="3628" dirty="0" err="1">
                <a:solidFill>
                  <a:srgbClr val="000000"/>
                </a:solidFill>
                <a:latin typeface="Comic Sans MS" panose="030F0702030302020204" pitchFamily="66" charset="0"/>
              </a:rPr>
              <a:t>crie</a:t>
            </a:r>
            <a:r>
              <a:rPr lang="en-GB" altLang="en-US" sz="3628" dirty="0">
                <a:solidFill>
                  <a:srgbClr val="000000"/>
                </a:solidFill>
                <a:latin typeface="Comic Sans MS" panose="030F0702030302020204" pitchFamily="66" charset="0"/>
              </a:rPr>
              <a:t> </a:t>
            </a:r>
            <a:r>
              <a:rPr lang="en-GB" altLang="en-US" sz="3628" dirty="0">
                <a:solidFill>
                  <a:srgbClr val="FF0000"/>
                </a:solidFill>
                <a:latin typeface="Comic Sans MS" panose="030F0702030302020204" pitchFamily="66" charset="0"/>
              </a:rPr>
              <a:t>le petit cheval noir</a:t>
            </a:r>
            <a:r>
              <a:rPr lang="en-GB" altLang="en-US" sz="3628" dirty="0">
                <a:solidFill>
                  <a:srgbClr val="000000"/>
                </a:solidFill>
                <a:latin typeface="Comic Sans MS" panose="030F0702030302020204" pitchFamily="66" charset="0"/>
              </a:rPr>
              <a:t>.  </a:t>
            </a:r>
          </a:p>
        </p:txBody>
      </p:sp>
      <p:sp>
        <p:nvSpPr>
          <p:cNvPr id="76809" name="Oval 8"/>
          <p:cNvSpPr>
            <a:spLocks noChangeArrowheads="1"/>
          </p:cNvSpPr>
          <p:nvPr/>
        </p:nvSpPr>
        <p:spPr bwMode="auto">
          <a:xfrm rot="21000000">
            <a:off x="-165600" y="-158039"/>
            <a:ext cx="980640" cy="326880"/>
          </a:xfrm>
          <a:prstGeom prst="ellipse">
            <a:avLst/>
          </a:prstGeom>
          <a:solidFill>
            <a:srgbClr val="5C8526"/>
          </a:solidFill>
          <a:ln w="9360">
            <a:solidFill>
              <a:srgbClr val="008000"/>
            </a:solidFill>
            <a:round/>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defTabSz="407526" hangingPunct="0">
              <a:lnSpc>
                <a:spcPct val="38000"/>
              </a:lnSpc>
              <a:buClr>
                <a:srgbClr val="000000"/>
              </a:buClr>
              <a:buSzPct val="45000"/>
            </a:pPr>
            <a:endParaRPr lang="en-US" altLang="en-US" sz="1633">
              <a:solidFill>
                <a:srgbClr val="FFFFFF"/>
              </a:solidFill>
              <a:latin typeface="Arial" panose="020B0604020202020204" pitchFamily="34" charset="0"/>
              <a:cs typeface="Lucida Sans Unicode" panose="020B0602030504020204" pitchFamily="34" charset="0"/>
            </a:endParaRPr>
          </a:p>
        </p:txBody>
      </p:sp>
      <p:sp>
        <p:nvSpPr>
          <p:cNvPr id="76810" name="Freeform 9"/>
          <p:cNvSpPr>
            <a:spLocks noChangeArrowheads="1"/>
          </p:cNvSpPr>
          <p:nvPr/>
        </p:nvSpPr>
        <p:spPr bwMode="auto">
          <a:xfrm>
            <a:off x="603361" y="82441"/>
            <a:ext cx="260640" cy="54720"/>
          </a:xfrm>
          <a:custGeom>
            <a:avLst/>
            <a:gdLst>
              <a:gd name="T0" fmla="*/ 286977 w 799"/>
              <a:gd name="T1" fmla="*/ 59968 h 169"/>
              <a:gd name="T2" fmla="*/ 135937 w 799"/>
              <a:gd name="T3" fmla="*/ 44976 h 169"/>
              <a:gd name="T4" fmla="*/ 0 w 799"/>
              <a:gd name="T5" fmla="*/ 0 h 169"/>
              <a:gd name="T6" fmla="*/ 0 60000 65536"/>
              <a:gd name="T7" fmla="*/ 0 60000 65536"/>
              <a:gd name="T8" fmla="*/ 0 60000 65536"/>
            </a:gdLst>
            <a:ahLst/>
            <a:cxnLst>
              <a:cxn ang="T6">
                <a:pos x="T0" y="T1"/>
              </a:cxn>
              <a:cxn ang="T7">
                <a:pos x="T2" y="T3"/>
              </a:cxn>
              <a:cxn ang="T8">
                <a:pos x="T4" y="T5"/>
              </a:cxn>
            </a:cxnLst>
            <a:rect l="0" t="0" r="r" b="b"/>
            <a:pathLst>
              <a:path w="799" h="169">
                <a:moveTo>
                  <a:pt x="798" y="168"/>
                </a:moveTo>
                <a:lnTo>
                  <a:pt x="378" y="126"/>
                </a:lnTo>
                <a:lnTo>
                  <a:pt x="0" y="0"/>
                </a:lnTo>
              </a:path>
            </a:pathLst>
          </a:custGeom>
          <a:noFill/>
          <a:ln w="72000">
            <a:solidFill>
              <a:srgbClr val="808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defTabSz="407526" eaLnBrk="0" hangingPunct="0"/>
            <a:endParaRPr lang="en-GB" sz="1633">
              <a:solidFill>
                <a:srgbClr val="FFFFFF"/>
              </a:solidFill>
              <a:latin typeface="Arial" panose="020B0604020202020204" pitchFamily="34" charset="0"/>
              <a:cs typeface="Lucida Sans Unicode" panose="020B0602030504020204" pitchFamily="34" charset="0"/>
            </a:endParaRPr>
          </a:p>
        </p:txBody>
      </p:sp>
      <p:sp>
        <p:nvSpPr>
          <p:cNvPr id="76811" name="AutoShape 10"/>
          <p:cNvSpPr>
            <a:spLocks noChangeArrowheads="1"/>
          </p:cNvSpPr>
          <p:nvPr/>
        </p:nvSpPr>
        <p:spPr bwMode="auto">
          <a:xfrm>
            <a:off x="2939041" y="1469161"/>
            <a:ext cx="1143360" cy="326880"/>
          </a:xfrm>
          <a:prstGeom prst="wedgeEllipseCallout">
            <a:avLst>
              <a:gd name="adj1" fmla="val -29949"/>
              <a:gd name="adj2" fmla="val 163384"/>
            </a:avLst>
          </a:prstGeom>
          <a:noFill/>
          <a:ln w="9360">
            <a:solidFill>
              <a:srgbClr val="000000"/>
            </a:solidFill>
            <a:round/>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nchor="ctr"/>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9pPr>
          </a:lstStyle>
          <a:p>
            <a:pPr defTabSz="407526" hangingPunct="0">
              <a:lnSpc>
                <a:spcPct val="4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altLang="en-US" sz="1633">
                <a:solidFill>
                  <a:srgbClr val="000000"/>
                </a:solidFill>
              </a:rPr>
              <a:t>Youpi</a:t>
            </a: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35437" y="4039638"/>
            <a:ext cx="552960" cy="552960"/>
          </a:xfrm>
          <a:prstGeom prst="rect">
            <a:avLst/>
          </a:prstGeom>
        </p:spPr>
      </p:pic>
    </p:spTree>
    <p:extLst>
      <p:ext uri="{BB962C8B-B14F-4D97-AF65-F5344CB8AC3E}">
        <p14:creationId xmlns:p14="http://schemas.microsoft.com/office/powerpoint/2010/main" val="1538058991"/>
      </p:ext>
    </p:extLst>
  </p:cSld>
  <p:clrMapOvr>
    <a:masterClrMapping/>
  </p:clrMapOvr>
  <p:transition spd="med">
    <p:pull/>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seq concurrent="1" nextAc="seek">
              <p:cTn id="3" restart="whenNotActive" fill="hold" evtFilter="cancelBubble" nodeType="interactiveSeq">
                <p:stCondLst>
                  <p:cond evt="onClick" delay="0">
                    <p:tgtEl>
                      <p:spTgt spid="2"/>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p:cTn id="7" dur="3639" fill="hold"/>
                                        <p:tgtEl>
                                          <p:spTgt spid="2"/>
                                        </p:tgtEl>
                                      </p:cBhvr>
                                    </p:cmd>
                                  </p:childTnLst>
                                </p:cTn>
                              </p:par>
                            </p:childTnLst>
                          </p:cTn>
                        </p:par>
                      </p:childTnLst>
                    </p:cTn>
                  </p:par>
                </p:childTnLst>
              </p:cTn>
              <p:nextCondLst>
                <p:cond evt="onClick" delay="0">
                  <p:tgtEl>
                    <p:spTgt spid="2"/>
                  </p:tgtEl>
                </p:cond>
              </p:nextCondLst>
            </p:seq>
            <p:audio>
              <p:cMediaNode vol="80000">
                <p:cTn id="8" fill="hold" display="0">
                  <p:stCondLst>
                    <p:cond delay="indefinite"/>
                  </p:stCondLst>
                  <p:endCondLst>
                    <p:cond evt="onStopAudio" delay="0">
                      <p:tgtEl>
                        <p:sldTgt/>
                      </p:tgtEl>
                    </p:cond>
                  </p:endCondLst>
                </p:cTn>
                <p:tgtEl>
                  <p:spTgt spid="2"/>
                </p:tgtEl>
              </p:cMediaNode>
            </p:audio>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885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8241" y="3429001"/>
            <a:ext cx="3428640" cy="27763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8851"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98880" y="3266280"/>
            <a:ext cx="489600" cy="489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8852" name="Text Box 3"/>
          <p:cNvSpPr txBox="1">
            <a:spLocks noChangeArrowheads="1"/>
          </p:cNvSpPr>
          <p:nvPr/>
        </p:nvSpPr>
        <p:spPr bwMode="auto">
          <a:xfrm>
            <a:off x="653761" y="5388840"/>
            <a:ext cx="7837920" cy="13651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defTabSz="407526" hangingPunct="0">
              <a:lnSpc>
                <a:spcPct val="38000"/>
              </a:lnSpc>
              <a:buClr>
                <a:srgbClr val="000000"/>
              </a:buClr>
              <a:buSzPct val="45000"/>
            </a:pPr>
            <a:endParaRPr lang="en-US" altLang="en-US" sz="1633">
              <a:solidFill>
                <a:srgbClr val="FFFFFF"/>
              </a:solidFill>
              <a:latin typeface="Arial" panose="020B0604020202020204" pitchFamily="34" charset="0"/>
              <a:cs typeface="Lucida Sans Unicode" panose="020B0602030504020204" pitchFamily="34" charset="0"/>
            </a:endParaRPr>
          </a:p>
        </p:txBody>
      </p:sp>
      <p:pic>
        <p:nvPicPr>
          <p:cNvPr id="78853"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1633321"/>
            <a:ext cx="3103200" cy="24494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78854"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28001" y="2937961"/>
            <a:ext cx="1967040" cy="137808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78855" name="Text Box 6"/>
          <p:cNvSpPr txBox="1">
            <a:spLocks noChangeArrowheads="1"/>
          </p:cNvSpPr>
          <p:nvPr/>
        </p:nvSpPr>
        <p:spPr bwMode="auto">
          <a:xfrm>
            <a:off x="326881" y="5061961"/>
            <a:ext cx="8164800" cy="179568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9pPr>
          </a:lstStyle>
          <a:p>
            <a:pPr defTabSz="407526" hangingPunct="0">
              <a:lnSpc>
                <a:spcPct val="11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altLang="en-US" sz="3628" dirty="0">
                <a:solidFill>
                  <a:srgbClr val="000000"/>
                </a:solidFill>
              </a:rPr>
              <a:t>Croc, croc, croc.  </a:t>
            </a:r>
            <a:r>
              <a:rPr lang="en-GB" altLang="en-US" sz="3628" dirty="0">
                <a:solidFill>
                  <a:srgbClr val="FF0000"/>
                </a:solidFill>
              </a:rPr>
              <a:t>Les </a:t>
            </a:r>
            <a:r>
              <a:rPr lang="en-GB" altLang="en-US" sz="3628" dirty="0" err="1">
                <a:solidFill>
                  <a:srgbClr val="FF0000"/>
                </a:solidFill>
              </a:rPr>
              <a:t>quatres</a:t>
            </a:r>
            <a:r>
              <a:rPr lang="en-GB" altLang="en-US" sz="3628" dirty="0">
                <a:solidFill>
                  <a:srgbClr val="FF0000"/>
                </a:solidFill>
              </a:rPr>
              <a:t> </a:t>
            </a:r>
            <a:r>
              <a:rPr lang="en-GB" altLang="en-US" sz="3628" dirty="0" err="1">
                <a:solidFill>
                  <a:srgbClr val="FF0000"/>
                </a:solidFill>
              </a:rPr>
              <a:t>amis</a:t>
            </a:r>
            <a:r>
              <a:rPr lang="en-GB" altLang="en-US" sz="3628" dirty="0">
                <a:solidFill>
                  <a:srgbClr val="FF0000"/>
                </a:solidFill>
              </a:rPr>
              <a:t> </a:t>
            </a:r>
            <a:r>
              <a:rPr lang="en-GB" altLang="en-US" sz="3628" dirty="0" err="1">
                <a:solidFill>
                  <a:srgbClr val="000000"/>
                </a:solidFill>
              </a:rPr>
              <a:t>mangent</a:t>
            </a:r>
            <a:r>
              <a:rPr lang="en-GB" altLang="en-US" sz="3628" dirty="0">
                <a:solidFill>
                  <a:srgbClr val="000000"/>
                </a:solidFill>
              </a:rPr>
              <a:t> </a:t>
            </a:r>
            <a:r>
              <a:rPr lang="en-GB" altLang="en-US" sz="3628" dirty="0">
                <a:solidFill>
                  <a:srgbClr val="FF0000"/>
                </a:solidFill>
              </a:rPr>
              <a:t>la belle </a:t>
            </a:r>
            <a:r>
              <a:rPr lang="en-GB" altLang="en-US" sz="3628" dirty="0" err="1">
                <a:solidFill>
                  <a:srgbClr val="FF0000"/>
                </a:solidFill>
              </a:rPr>
              <a:t>pomme</a:t>
            </a:r>
            <a:r>
              <a:rPr lang="en-GB" altLang="en-US" sz="3628" dirty="0">
                <a:solidFill>
                  <a:srgbClr val="FF0000"/>
                </a:solidFill>
              </a:rPr>
              <a:t> rouge</a:t>
            </a:r>
            <a:r>
              <a:rPr lang="en-GB" altLang="en-US" sz="3628" dirty="0">
                <a:solidFill>
                  <a:srgbClr val="000000"/>
                </a:solidFill>
              </a:rPr>
              <a:t>.  </a:t>
            </a:r>
            <a:r>
              <a:rPr lang="en-GB" altLang="en-US" sz="3628" dirty="0" err="1">
                <a:solidFill>
                  <a:srgbClr val="000000"/>
                </a:solidFill>
              </a:rPr>
              <a:t>Miam</a:t>
            </a:r>
            <a:r>
              <a:rPr lang="en-GB" altLang="en-US" sz="3628" dirty="0">
                <a:solidFill>
                  <a:srgbClr val="000000"/>
                </a:solidFill>
              </a:rPr>
              <a:t>!</a:t>
            </a:r>
          </a:p>
        </p:txBody>
      </p:sp>
      <p:pic>
        <p:nvPicPr>
          <p:cNvPr id="78856"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2939041" y="3266281"/>
            <a:ext cx="980640" cy="6537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50401" y="4250346"/>
            <a:ext cx="552960" cy="552960"/>
          </a:xfrm>
          <a:prstGeom prst="rect">
            <a:avLst/>
          </a:prstGeom>
        </p:spPr>
      </p:pic>
    </p:spTree>
    <p:extLst>
      <p:ext uri="{BB962C8B-B14F-4D97-AF65-F5344CB8AC3E}">
        <p14:creationId xmlns:p14="http://schemas.microsoft.com/office/powerpoint/2010/main" val="2594583644"/>
      </p:ext>
    </p:extLst>
  </p:cSld>
  <p:clrMapOvr>
    <a:masterClrMapping/>
  </p:clrMapOvr>
  <p:transition spd="med">
    <p:pull/>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seq concurrent="1" nextAc="seek">
              <p:cTn id="3" restart="whenNotActive" fill="hold" evtFilter="cancelBubble" nodeType="interactiveSeq">
                <p:stCondLst>
                  <p:cond evt="onClick" delay="0">
                    <p:tgtEl>
                      <p:spTgt spid="3"/>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p:cTn id="7" dur="8631" fill="hold"/>
                                        <p:tgtEl>
                                          <p:spTgt spid="3"/>
                                        </p:tgtEl>
                                      </p:cBhvr>
                                    </p:cmd>
                                  </p:childTnLst>
                                </p:cTn>
                              </p:par>
                            </p:childTnLst>
                          </p:cTn>
                        </p:par>
                      </p:childTnLst>
                    </p:cTn>
                  </p:par>
                </p:childTnLst>
              </p:cTn>
              <p:nextCondLst>
                <p:cond evt="onClick" delay="0">
                  <p:tgtEl>
                    <p:spTgt spid="3"/>
                  </p:tgtEl>
                </p:cond>
              </p:nextCondLst>
            </p:seq>
            <p:audio>
              <p:cMediaNode vol="80000">
                <p:cTn id="8" fill="hold" display="0">
                  <p:stCondLst>
                    <p:cond delay="indefinite"/>
                  </p:stCondLst>
                  <p:endCondLst>
                    <p:cond evt="onStopAudio" delay="0">
                      <p:tgtEl>
                        <p:sldTgt/>
                      </p:tgtEl>
                    </p:cond>
                  </p:endCondLst>
                </p:cTn>
                <p:tgtEl>
                  <p:spTgt spid="3"/>
                </p:tgtEl>
              </p:cMediaNode>
            </p:audio>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918241" y="3429001"/>
            <a:ext cx="3428640" cy="27763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0899"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98880" y="3266280"/>
            <a:ext cx="489600" cy="489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0900" name="Text Box 3"/>
          <p:cNvSpPr txBox="1">
            <a:spLocks noChangeArrowheads="1"/>
          </p:cNvSpPr>
          <p:nvPr/>
        </p:nvSpPr>
        <p:spPr bwMode="auto">
          <a:xfrm>
            <a:off x="653761" y="5388840"/>
            <a:ext cx="7837920" cy="13651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defTabSz="407526" hangingPunct="0">
              <a:lnSpc>
                <a:spcPct val="38000"/>
              </a:lnSpc>
              <a:buClr>
                <a:srgbClr val="000000"/>
              </a:buClr>
              <a:buSzPct val="45000"/>
            </a:pPr>
            <a:endParaRPr lang="en-US" altLang="en-US" sz="1633">
              <a:solidFill>
                <a:srgbClr val="FFFFFF"/>
              </a:solidFill>
              <a:latin typeface="Arial" panose="020B0604020202020204" pitchFamily="34" charset="0"/>
              <a:cs typeface="Lucida Sans Unicode" panose="020B0602030504020204" pitchFamily="34" charset="0"/>
            </a:endParaRPr>
          </a:p>
        </p:txBody>
      </p:sp>
      <p:pic>
        <p:nvPicPr>
          <p:cNvPr id="80901"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 y="1633321"/>
            <a:ext cx="3103200" cy="244944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0902"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28001" y="2937961"/>
            <a:ext cx="1967040" cy="137808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0903" name="Text Box 6"/>
          <p:cNvSpPr txBox="1">
            <a:spLocks noChangeArrowheads="1"/>
          </p:cNvSpPr>
          <p:nvPr/>
        </p:nvSpPr>
        <p:spPr bwMode="auto">
          <a:xfrm>
            <a:off x="816481" y="4899241"/>
            <a:ext cx="7021440" cy="26121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9pPr>
          </a:lstStyle>
          <a:p>
            <a:pPr defTabSz="407526" hangingPunct="0">
              <a:lnSpc>
                <a:spcPct val="11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altLang="en-US" sz="3628" dirty="0" err="1">
                <a:solidFill>
                  <a:srgbClr val="000000"/>
                </a:solidFill>
              </a:rPr>
              <a:t>Puis</a:t>
            </a:r>
            <a:r>
              <a:rPr lang="en-GB" altLang="en-US" sz="3628" dirty="0">
                <a:solidFill>
                  <a:srgbClr val="000000"/>
                </a:solidFill>
              </a:rPr>
              <a:t> </a:t>
            </a:r>
            <a:r>
              <a:rPr lang="en-GB" altLang="en-US" sz="3628" dirty="0">
                <a:solidFill>
                  <a:srgbClr val="FF0000"/>
                </a:solidFill>
              </a:rPr>
              <a:t>le petit cheval noir </a:t>
            </a:r>
            <a:r>
              <a:rPr lang="en-GB" altLang="en-US" sz="3628" dirty="0" err="1">
                <a:solidFill>
                  <a:srgbClr val="000000"/>
                </a:solidFill>
              </a:rPr>
              <a:t>galope</a:t>
            </a:r>
            <a:r>
              <a:rPr lang="en-GB" altLang="en-US" sz="3628" dirty="0">
                <a:solidFill>
                  <a:srgbClr val="000000"/>
                </a:solidFill>
              </a:rPr>
              <a:t> </a:t>
            </a:r>
            <a:r>
              <a:rPr lang="en-GB" altLang="en-US" sz="3628" dirty="0">
                <a:solidFill>
                  <a:srgbClr val="000000"/>
                </a:solidFill>
                <a:cs typeface="Arial" panose="020B0604020202020204" pitchFamily="34" charset="0"/>
              </a:rPr>
              <a:t>à la </a:t>
            </a:r>
            <a:r>
              <a:rPr lang="en-GB" altLang="en-US" sz="3628" dirty="0" err="1">
                <a:solidFill>
                  <a:srgbClr val="000000"/>
                </a:solidFill>
                <a:cs typeface="Arial" panose="020B0604020202020204" pitchFamily="34" charset="0"/>
              </a:rPr>
              <a:t>maison</a:t>
            </a:r>
            <a:r>
              <a:rPr lang="en-GB" altLang="en-US" sz="3628" dirty="0">
                <a:solidFill>
                  <a:srgbClr val="000000"/>
                </a:solidFill>
                <a:cs typeface="Arial" panose="020B0604020202020204" pitchFamily="34" charset="0"/>
              </a:rPr>
              <a:t>.   Au revoir.</a:t>
            </a:r>
          </a:p>
        </p:txBody>
      </p:sp>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00801" y="4082761"/>
            <a:ext cx="552960" cy="552960"/>
          </a:xfrm>
          <a:prstGeom prst="rect">
            <a:avLst/>
          </a:prstGeom>
        </p:spPr>
      </p:pic>
    </p:spTree>
    <p:extLst>
      <p:ext uri="{BB962C8B-B14F-4D97-AF65-F5344CB8AC3E}">
        <p14:creationId xmlns:p14="http://schemas.microsoft.com/office/powerpoint/2010/main" val="960038747"/>
      </p:ext>
    </p:extLst>
  </p:cSld>
  <p:clrMapOvr>
    <a:masterClrMapping/>
  </p:clrMapOvr>
  <p:transition spd="med">
    <p:pull/>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seq concurrent="1" nextAc="seek">
              <p:cTn id="3" restart="whenNotActive" fill="hold" evtFilter="cancelBubble" nodeType="interactiveSeq">
                <p:stCondLst>
                  <p:cond evt="onClick" delay="0">
                    <p:tgtEl>
                      <p:spTgt spid="2"/>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p:cTn id="7" dur="6969" fill="hold"/>
                                        <p:tgtEl>
                                          <p:spTgt spid="2"/>
                                        </p:tgtEl>
                                      </p:cBhvr>
                                    </p:cmd>
                                  </p:childTnLst>
                                </p:cTn>
                              </p:par>
                            </p:childTnLst>
                          </p:cTn>
                        </p:par>
                      </p:childTnLst>
                    </p:cTn>
                  </p:par>
                </p:childTnLst>
              </p:cTn>
              <p:nextCondLst>
                <p:cond evt="onClick" delay="0">
                  <p:tgtEl>
                    <p:spTgt spid="2"/>
                  </p:tgtEl>
                </p:cond>
              </p:nextCondLst>
            </p:seq>
            <p:audio>
              <p:cMediaNode vol="80000">
                <p:cTn id="8" fill="hold" display="0">
                  <p:stCondLst>
                    <p:cond delay="indefinite"/>
                  </p:stCondLst>
                  <p:endCondLst>
                    <p:cond evt="onStopAudio" delay="0">
                      <p:tgtEl>
                        <p:sldTgt/>
                      </p:tgtEl>
                    </p:cond>
                  </p:endCondLst>
                </p:cTn>
                <p:tgtEl>
                  <p:spTgt spid="2"/>
                </p:tgtEl>
              </p:cMediaNode>
            </p:audio>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1201" y="2122921"/>
            <a:ext cx="4510080" cy="28771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294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122921"/>
            <a:ext cx="4510080" cy="28771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2948"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12161" y="3429001"/>
            <a:ext cx="3428640" cy="27763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2949"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45120" y="3429001"/>
            <a:ext cx="489600" cy="489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2950" name="Text Box 5"/>
          <p:cNvSpPr txBox="1">
            <a:spLocks noChangeArrowheads="1"/>
          </p:cNvSpPr>
          <p:nvPr/>
        </p:nvSpPr>
        <p:spPr bwMode="auto">
          <a:xfrm>
            <a:off x="653761" y="5388840"/>
            <a:ext cx="7837920" cy="13651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defTabSz="407526" hangingPunct="0">
              <a:lnSpc>
                <a:spcPct val="38000"/>
              </a:lnSpc>
              <a:buClr>
                <a:srgbClr val="000000"/>
              </a:buClr>
              <a:buSzPct val="45000"/>
            </a:pPr>
            <a:endParaRPr lang="en-US" altLang="en-US" sz="1633">
              <a:solidFill>
                <a:srgbClr val="FFFFFF"/>
              </a:solidFill>
              <a:latin typeface="Arial" panose="020B0604020202020204" pitchFamily="34" charset="0"/>
              <a:cs typeface="Lucida Sans Unicode" panose="020B0602030504020204" pitchFamily="34" charset="0"/>
            </a:endParaRPr>
          </a:p>
        </p:txBody>
      </p:sp>
      <p:pic>
        <p:nvPicPr>
          <p:cNvPr id="82951"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329441" y="2936521"/>
            <a:ext cx="1967040" cy="137808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2952" name="Text Box 7"/>
          <p:cNvSpPr txBox="1">
            <a:spLocks noChangeArrowheads="1"/>
          </p:cNvSpPr>
          <p:nvPr/>
        </p:nvSpPr>
        <p:spPr bwMode="auto">
          <a:xfrm>
            <a:off x="816481" y="5224681"/>
            <a:ext cx="7021440" cy="16329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9pPr>
          </a:lstStyle>
          <a:p>
            <a:pPr defTabSz="407526" hangingPunct="0">
              <a:lnSpc>
                <a:spcPct val="11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altLang="en-US" sz="3628" dirty="0">
                <a:solidFill>
                  <a:srgbClr val="FF0000"/>
                </a:solidFill>
              </a:rPr>
              <a:t>Le petit mouton blanc </a:t>
            </a:r>
            <a:r>
              <a:rPr lang="en-GB" altLang="en-US" sz="3628" dirty="0">
                <a:solidFill>
                  <a:srgbClr val="000000"/>
                </a:solidFill>
              </a:rPr>
              <a:t>court </a:t>
            </a:r>
            <a:r>
              <a:rPr lang="en-GB" altLang="en-US" sz="3628" dirty="0">
                <a:solidFill>
                  <a:srgbClr val="000000"/>
                </a:solidFill>
                <a:cs typeface="Arial" panose="020B0604020202020204" pitchFamily="34" charset="0"/>
              </a:rPr>
              <a:t>à la </a:t>
            </a:r>
            <a:r>
              <a:rPr lang="en-GB" altLang="en-US" sz="3628" dirty="0" err="1">
                <a:solidFill>
                  <a:srgbClr val="000000"/>
                </a:solidFill>
                <a:cs typeface="Arial" panose="020B0604020202020204" pitchFamily="34" charset="0"/>
              </a:rPr>
              <a:t>maison</a:t>
            </a:r>
            <a:r>
              <a:rPr lang="en-GB" altLang="en-US" sz="3628" dirty="0">
                <a:solidFill>
                  <a:srgbClr val="000000"/>
                </a:solidFill>
                <a:cs typeface="Arial" panose="020B0604020202020204" pitchFamily="34" charset="0"/>
              </a:rPr>
              <a:t>.  Au revoir.</a:t>
            </a:r>
          </a:p>
        </p:txBody>
      </p:sp>
      <p:pic>
        <p:nvPicPr>
          <p:cNvPr id="82953" name="Picture 8"/>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184161" y="2122921"/>
            <a:ext cx="3103200" cy="212256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10"/>
          <a:stretch>
            <a:fillRect/>
          </a:stretch>
        </p:blipFill>
        <p:spPr>
          <a:xfrm>
            <a:off x="100081" y="3285001"/>
            <a:ext cx="552960" cy="552960"/>
          </a:xfrm>
          <a:prstGeom prst="rect">
            <a:avLst/>
          </a:prstGeom>
        </p:spPr>
      </p:pic>
    </p:spTree>
    <p:extLst>
      <p:ext uri="{BB962C8B-B14F-4D97-AF65-F5344CB8AC3E}">
        <p14:creationId xmlns:p14="http://schemas.microsoft.com/office/powerpoint/2010/main" val="3613849116"/>
      </p:ext>
    </p:extLst>
  </p:cSld>
  <p:clrMapOvr>
    <a:masterClrMapping/>
  </p:clrMapOvr>
  <p:transition spd="med">
    <p:pull/>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seq concurrent="1" nextAc="seek">
              <p:cTn id="3" restart="whenNotActive" fill="hold" evtFilter="cancelBubble" nodeType="interactiveSeq">
                <p:stCondLst>
                  <p:cond evt="onClick" delay="0">
                    <p:tgtEl>
                      <p:spTgt spid="2"/>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p:cTn id="7" dur="5821" fill="hold"/>
                                        <p:tgtEl>
                                          <p:spTgt spid="2"/>
                                        </p:tgtEl>
                                      </p:cBhvr>
                                    </p:cmd>
                                  </p:childTnLst>
                                </p:cTn>
                              </p:par>
                            </p:childTnLst>
                          </p:cTn>
                        </p:par>
                      </p:childTnLst>
                    </p:cTn>
                  </p:par>
                </p:childTnLst>
              </p:cTn>
              <p:nextCondLst>
                <p:cond evt="onClick" delay="0">
                  <p:tgtEl>
                    <p:spTgt spid="2"/>
                  </p:tgtEl>
                </p:cond>
              </p:nextCondLst>
            </p:seq>
            <p:audio>
              <p:cMediaNode vol="80000">
                <p:cTn id="8" fill="hold" display="0">
                  <p:stCondLst>
                    <p:cond delay="indefinite"/>
                  </p:stCondLst>
                  <p:endCondLst>
                    <p:cond evt="onStopAudio" delay="0">
                      <p:tgtEl>
                        <p:sldTgt/>
                      </p:tgtEl>
                    </p:cond>
                  </p:endCondLst>
                </p:cTn>
                <p:tgtEl>
                  <p:spTgt spid="2"/>
                </p:tgtEl>
              </p:cMediaNode>
            </p:audio>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4994"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1201" y="2122921"/>
            <a:ext cx="4510080" cy="28771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4995"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122921"/>
            <a:ext cx="4510080" cy="28771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4996"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939041" y="3429001"/>
            <a:ext cx="3428640" cy="27763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4997" name="Picture 4"/>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245120" y="3755880"/>
            <a:ext cx="489600" cy="489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4998" name="Text Box 5"/>
          <p:cNvSpPr txBox="1">
            <a:spLocks noChangeArrowheads="1"/>
          </p:cNvSpPr>
          <p:nvPr/>
        </p:nvSpPr>
        <p:spPr bwMode="auto">
          <a:xfrm>
            <a:off x="653761" y="5388840"/>
            <a:ext cx="7837920" cy="13651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defTabSz="407526" hangingPunct="0">
              <a:lnSpc>
                <a:spcPct val="38000"/>
              </a:lnSpc>
              <a:buClr>
                <a:srgbClr val="000000"/>
              </a:buClr>
              <a:buSzPct val="45000"/>
            </a:pPr>
            <a:endParaRPr lang="en-US" altLang="en-US" sz="1633">
              <a:solidFill>
                <a:srgbClr val="FFFFFF"/>
              </a:solidFill>
              <a:latin typeface="Arial" panose="020B0604020202020204" pitchFamily="34" charset="0"/>
              <a:cs typeface="Lucida Sans Unicode" panose="020B0602030504020204" pitchFamily="34" charset="0"/>
            </a:endParaRPr>
          </a:p>
        </p:txBody>
      </p:sp>
      <p:sp>
        <p:nvSpPr>
          <p:cNvPr id="84999" name="Text Box 6"/>
          <p:cNvSpPr txBox="1">
            <a:spLocks noChangeArrowheads="1"/>
          </p:cNvSpPr>
          <p:nvPr/>
        </p:nvSpPr>
        <p:spPr bwMode="auto">
          <a:xfrm>
            <a:off x="816481" y="5224681"/>
            <a:ext cx="7021440" cy="16329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9pPr>
          </a:lstStyle>
          <a:p>
            <a:pPr defTabSz="407526" hangingPunct="0">
              <a:lnSpc>
                <a:spcPct val="11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altLang="en-US" sz="3628" dirty="0">
                <a:solidFill>
                  <a:srgbClr val="FF0000"/>
                </a:solidFill>
              </a:rPr>
              <a:t>Le petit lapin </a:t>
            </a:r>
            <a:r>
              <a:rPr lang="en-GB" altLang="en-US" sz="3628" dirty="0" err="1">
                <a:solidFill>
                  <a:srgbClr val="FF0000"/>
                </a:solidFill>
              </a:rPr>
              <a:t>gris</a:t>
            </a:r>
            <a:r>
              <a:rPr lang="en-GB" altLang="en-US" sz="3628" dirty="0">
                <a:solidFill>
                  <a:srgbClr val="FF0000"/>
                </a:solidFill>
              </a:rPr>
              <a:t> </a:t>
            </a:r>
            <a:r>
              <a:rPr lang="en-GB" altLang="en-US" sz="3628" dirty="0" err="1">
                <a:solidFill>
                  <a:srgbClr val="000000"/>
                </a:solidFill>
              </a:rPr>
              <a:t>sautille</a:t>
            </a:r>
            <a:r>
              <a:rPr lang="en-GB" altLang="en-US" sz="3628" dirty="0">
                <a:solidFill>
                  <a:srgbClr val="000000"/>
                </a:solidFill>
              </a:rPr>
              <a:t> </a:t>
            </a:r>
            <a:r>
              <a:rPr lang="en-GB" altLang="en-US" sz="3628" dirty="0">
                <a:solidFill>
                  <a:srgbClr val="000000"/>
                </a:solidFill>
                <a:cs typeface="Arial" panose="020B0604020202020204" pitchFamily="34" charset="0"/>
              </a:rPr>
              <a:t>à la </a:t>
            </a:r>
            <a:r>
              <a:rPr lang="en-GB" altLang="en-US" sz="3628" dirty="0" err="1">
                <a:solidFill>
                  <a:srgbClr val="000000"/>
                </a:solidFill>
                <a:cs typeface="Arial" panose="020B0604020202020204" pitchFamily="34" charset="0"/>
              </a:rPr>
              <a:t>maison</a:t>
            </a:r>
            <a:r>
              <a:rPr lang="en-GB" altLang="en-US" sz="3628" dirty="0">
                <a:solidFill>
                  <a:srgbClr val="000000"/>
                </a:solidFill>
                <a:cs typeface="Arial" panose="020B0604020202020204" pitchFamily="34" charset="0"/>
              </a:rPr>
              <a:t>.  Au revoir.</a:t>
            </a:r>
          </a:p>
        </p:txBody>
      </p:sp>
      <p:pic>
        <p:nvPicPr>
          <p:cNvPr id="85000" name="Picture 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346880" y="2477160"/>
            <a:ext cx="2286720" cy="17683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9"/>
          <a:stretch>
            <a:fillRect/>
          </a:stretch>
        </p:blipFill>
        <p:spPr>
          <a:xfrm>
            <a:off x="102241" y="3029304"/>
            <a:ext cx="552960" cy="552960"/>
          </a:xfrm>
          <a:prstGeom prst="rect">
            <a:avLst/>
          </a:prstGeom>
        </p:spPr>
      </p:pic>
    </p:spTree>
    <p:extLst>
      <p:ext uri="{BB962C8B-B14F-4D97-AF65-F5344CB8AC3E}">
        <p14:creationId xmlns:p14="http://schemas.microsoft.com/office/powerpoint/2010/main" val="165434995"/>
      </p:ext>
    </p:extLst>
  </p:cSld>
  <p:clrMapOvr>
    <a:masterClrMapping/>
  </p:clrMapOvr>
  <p:transition spd="med">
    <p:pull/>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seq concurrent="1" nextAc="seek">
              <p:cTn id="3" restart="whenNotActive" fill="hold" evtFilter="cancelBubble" nodeType="interactiveSeq">
                <p:stCondLst>
                  <p:cond evt="onClick" delay="0">
                    <p:tgtEl>
                      <p:spTgt spid="2"/>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p:cTn id="7" dur="5473" fill="hold"/>
                                        <p:tgtEl>
                                          <p:spTgt spid="2"/>
                                        </p:tgtEl>
                                      </p:cBhvr>
                                    </p:cmd>
                                  </p:childTnLst>
                                </p:cTn>
                              </p:par>
                            </p:childTnLst>
                          </p:cTn>
                        </p:par>
                      </p:childTnLst>
                    </p:cTn>
                  </p:par>
                </p:childTnLst>
              </p:cTn>
              <p:nextCondLst>
                <p:cond evt="onClick" delay="0">
                  <p:tgtEl>
                    <p:spTgt spid="2"/>
                  </p:tgtEl>
                </p:cond>
              </p:nextCondLst>
            </p:seq>
            <p:audio>
              <p:cMediaNode vol="80000">
                <p:cTn id="8" fill="hold" display="0">
                  <p:stCondLst>
                    <p:cond delay="indefinite"/>
                  </p:stCondLst>
                  <p:endCondLst>
                    <p:cond evt="onStopAudio" delay="0">
                      <p:tgtEl>
                        <p:sldTgt/>
                      </p:tgtEl>
                    </p:cond>
                  </p:endCondLst>
                </p:cTn>
                <p:tgtEl>
                  <p:spTgt spid="2"/>
                </p:tgtEl>
              </p:cMediaNode>
            </p:audi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38200" y="2819400"/>
            <a:ext cx="6858000" cy="1938992"/>
          </a:xfrm>
          <a:prstGeom prst="rect">
            <a:avLst/>
          </a:prstGeom>
          <a:solidFill>
            <a:srgbClr val="0099CC">
              <a:alpha val="60000"/>
            </a:srgbClr>
          </a:solidFill>
          <a:ln>
            <a:solidFill>
              <a:srgbClr val="FF00FF"/>
            </a:solidFill>
          </a:ln>
        </p:spPr>
        <p:txBody>
          <a:bodyPr wrap="square" rtlCol="0">
            <a:spAutoFit/>
          </a:bodyPr>
          <a:lstStyle/>
          <a:p>
            <a:r>
              <a:rPr lang="en-US" sz="6000" dirty="0" smtClean="0"/>
              <a:t>Les </a:t>
            </a:r>
            <a:r>
              <a:rPr lang="en-US" sz="6000" dirty="0" err="1" smtClean="0"/>
              <a:t>quatre</a:t>
            </a:r>
            <a:r>
              <a:rPr lang="en-US" sz="6000" dirty="0" smtClean="0"/>
              <a:t> </a:t>
            </a:r>
            <a:r>
              <a:rPr lang="en-US" sz="6000" dirty="0" err="1" smtClean="0"/>
              <a:t>amis</a:t>
            </a:r>
            <a:endParaRPr lang="en-US" sz="6000" dirty="0" smtClean="0"/>
          </a:p>
          <a:p>
            <a:r>
              <a:rPr lang="en-US" sz="6000" dirty="0" smtClean="0"/>
              <a:t>(The four friends)</a:t>
            </a:r>
            <a:endParaRPr lang="en-US" sz="6000" dirty="0"/>
          </a:p>
        </p:txBody>
      </p:sp>
      <p:sp>
        <p:nvSpPr>
          <p:cNvPr id="6" name="Title 1"/>
          <p:cNvSpPr>
            <a:spLocks noGrp="1"/>
          </p:cNvSpPr>
          <p:nvPr>
            <p:ph type="title"/>
          </p:nvPr>
        </p:nvSpPr>
        <p:spPr>
          <a:xfrm>
            <a:off x="304800" y="304800"/>
            <a:ext cx="7730836" cy="2286000"/>
          </a:xfrm>
          <a:solidFill>
            <a:srgbClr val="FF99CC">
              <a:alpha val="52549"/>
            </a:srgbClr>
          </a:solidFill>
        </p:spPr>
        <p:txBody>
          <a:bodyPr/>
          <a:lstStyle/>
          <a:p>
            <a:pPr algn="l"/>
            <a:r>
              <a:rPr lang="en-US" sz="3600" b="0" dirty="0" smtClean="0"/>
              <a:t>This term we will learn a story called:</a:t>
            </a:r>
            <a:endParaRPr lang="en-GB" sz="3600" b="0" dirty="0"/>
          </a:p>
        </p:txBody>
      </p:sp>
      <p:sp>
        <p:nvSpPr>
          <p:cNvPr id="7" name="Rounded Rectangular Callout 6"/>
          <p:cNvSpPr/>
          <p:nvPr/>
        </p:nvSpPr>
        <p:spPr bwMode="auto">
          <a:xfrm>
            <a:off x="4495800" y="4419600"/>
            <a:ext cx="4191000" cy="1828800"/>
          </a:xfrm>
          <a:prstGeom prst="wedgeRoundRectCallout">
            <a:avLst>
              <a:gd name="adj1" fmla="val 49911"/>
              <a:gd name="adj2" fmla="val 71591"/>
              <a:gd name="adj3" fmla="val 16667"/>
            </a:avLst>
          </a:prstGeom>
          <a:solidFill>
            <a:srgbClr val="A7FBA3">
              <a:alpha val="63137"/>
            </a:srgbClr>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Arial" charset="0"/>
              </a:rPr>
              <a:t>What do you think </a:t>
            </a:r>
          </a:p>
          <a:p>
            <a:pPr marL="0" marR="0" indent="0" algn="ctr" defTabSz="914400" rtl="0" eaLnBrk="1" fontAlgn="base" latinLnBrk="0" hangingPunct="1">
              <a:lnSpc>
                <a:spcPct val="100000"/>
              </a:lnSpc>
              <a:spcBef>
                <a:spcPct val="0"/>
              </a:spcBef>
              <a:spcAft>
                <a:spcPct val="0"/>
              </a:spcAft>
              <a:buClrTx/>
              <a:buSzTx/>
              <a:buFontTx/>
              <a:buNone/>
              <a:tabLst/>
            </a:pPr>
            <a:r>
              <a:rPr kumimoji="0" lang="en-US" sz="3600" b="0" i="0" u="none" strike="noStrike" cap="none" normalizeH="0" baseline="0" dirty="0" smtClean="0">
                <a:ln>
                  <a:noFill/>
                </a:ln>
                <a:solidFill>
                  <a:schemeClr val="tx1"/>
                </a:solidFill>
                <a:effectLst/>
                <a:latin typeface="Arial" charset="0"/>
              </a:rPr>
              <a:t>the story is about?</a:t>
            </a:r>
            <a:endParaRPr kumimoji="0" lang="en-GB" sz="36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2243989994"/>
      </p:ext>
    </p:extLst>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6" grpId="0" animBg="1"/>
      <p:bldP spid="7"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7042"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71201" y="2122921"/>
            <a:ext cx="4510080" cy="28771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704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122921"/>
            <a:ext cx="4510080" cy="28771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87044" name="Picture 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45120" y="3836520"/>
            <a:ext cx="489600" cy="489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7045" name="Text Box 4"/>
          <p:cNvSpPr txBox="1">
            <a:spLocks noChangeArrowheads="1"/>
          </p:cNvSpPr>
          <p:nvPr/>
        </p:nvSpPr>
        <p:spPr bwMode="auto">
          <a:xfrm>
            <a:off x="653761" y="5388840"/>
            <a:ext cx="7837920" cy="136512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algn="l" defTabSz="407526" hangingPunct="0">
              <a:lnSpc>
                <a:spcPct val="38000"/>
              </a:lnSpc>
              <a:buClr>
                <a:srgbClr val="000000"/>
              </a:buClr>
              <a:buSzPct val="45000"/>
            </a:pPr>
            <a:endParaRPr lang="en-US" altLang="en-US" sz="1633">
              <a:solidFill>
                <a:srgbClr val="FFFFFF"/>
              </a:solidFill>
              <a:latin typeface="Arial" panose="020B0604020202020204" pitchFamily="34" charset="0"/>
              <a:cs typeface="Lucida Sans Unicode" panose="020B0602030504020204" pitchFamily="34" charset="0"/>
            </a:endParaRPr>
          </a:p>
        </p:txBody>
      </p:sp>
      <p:sp>
        <p:nvSpPr>
          <p:cNvPr id="87046" name="Text Box 5"/>
          <p:cNvSpPr txBox="1">
            <a:spLocks noChangeArrowheads="1"/>
          </p:cNvSpPr>
          <p:nvPr/>
        </p:nvSpPr>
        <p:spPr bwMode="auto">
          <a:xfrm>
            <a:off x="816481" y="5224681"/>
            <a:ext cx="7021440" cy="163296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9pPr>
          </a:lstStyle>
          <a:p>
            <a:pPr defTabSz="407526" hangingPunct="0">
              <a:lnSpc>
                <a:spcPct val="11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altLang="en-US" sz="3628" dirty="0">
                <a:solidFill>
                  <a:srgbClr val="000000"/>
                </a:solidFill>
              </a:rPr>
              <a:t>Et </a:t>
            </a:r>
            <a:r>
              <a:rPr lang="en-GB" altLang="en-US" sz="3628" dirty="0">
                <a:solidFill>
                  <a:srgbClr val="FF0000"/>
                </a:solidFill>
              </a:rPr>
              <a:t>la petite </a:t>
            </a:r>
            <a:r>
              <a:rPr lang="en-GB" altLang="en-US" sz="3628" dirty="0" err="1">
                <a:solidFill>
                  <a:srgbClr val="FF0000"/>
                </a:solidFill>
              </a:rPr>
              <a:t>souris</a:t>
            </a:r>
            <a:r>
              <a:rPr lang="en-GB" altLang="en-US" sz="3628" dirty="0">
                <a:solidFill>
                  <a:srgbClr val="FF0000"/>
                </a:solidFill>
              </a:rPr>
              <a:t> marron </a:t>
            </a:r>
            <a:r>
              <a:rPr lang="en-GB" altLang="en-US" sz="3628" dirty="0" err="1">
                <a:solidFill>
                  <a:srgbClr val="000000"/>
                </a:solidFill>
              </a:rPr>
              <a:t>trottine</a:t>
            </a:r>
            <a:r>
              <a:rPr lang="en-GB" altLang="en-US" sz="3628" dirty="0">
                <a:solidFill>
                  <a:srgbClr val="000000"/>
                </a:solidFill>
              </a:rPr>
              <a:t> </a:t>
            </a:r>
            <a:r>
              <a:rPr lang="en-GB" altLang="en-US" sz="3628" dirty="0">
                <a:solidFill>
                  <a:srgbClr val="000000"/>
                </a:solidFill>
                <a:cs typeface="Arial" panose="020B0604020202020204" pitchFamily="34" charset="0"/>
              </a:rPr>
              <a:t>à la </a:t>
            </a:r>
            <a:r>
              <a:rPr lang="en-GB" altLang="en-US" sz="3628" dirty="0" err="1">
                <a:solidFill>
                  <a:srgbClr val="000000"/>
                </a:solidFill>
                <a:cs typeface="Arial" panose="020B0604020202020204" pitchFamily="34" charset="0"/>
              </a:rPr>
              <a:t>maison</a:t>
            </a:r>
            <a:r>
              <a:rPr lang="en-GB" altLang="en-US" sz="3628" dirty="0">
                <a:solidFill>
                  <a:srgbClr val="000000"/>
                </a:solidFill>
                <a:cs typeface="Arial" panose="020B0604020202020204" pitchFamily="34" charset="0"/>
              </a:rPr>
              <a:t>.  Au revoir.</a:t>
            </a:r>
          </a:p>
        </p:txBody>
      </p:sp>
      <p:pic>
        <p:nvPicPr>
          <p:cNvPr id="87047"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7281" y="1633320"/>
            <a:ext cx="4082400" cy="277632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8"/>
          <a:stretch>
            <a:fillRect/>
          </a:stretch>
        </p:blipFill>
        <p:spPr>
          <a:xfrm>
            <a:off x="100801" y="2745000"/>
            <a:ext cx="552960" cy="552960"/>
          </a:xfrm>
          <a:prstGeom prst="rect">
            <a:avLst/>
          </a:prstGeom>
        </p:spPr>
      </p:pic>
    </p:spTree>
    <p:extLst>
      <p:ext uri="{BB962C8B-B14F-4D97-AF65-F5344CB8AC3E}">
        <p14:creationId xmlns:p14="http://schemas.microsoft.com/office/powerpoint/2010/main" val="4053562394"/>
      </p:ext>
    </p:extLst>
  </p:cSld>
  <p:clrMapOvr>
    <a:masterClrMapping/>
  </p:clrMapOvr>
  <p:transition spd="med">
    <p:pull/>
  </p:transition>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seq concurrent="1" nextAc="seek">
              <p:cTn id="3" restart="whenNotActive" fill="hold" evtFilter="cancelBubble" nodeType="interactiveSeq">
                <p:stCondLst>
                  <p:cond evt="onClick" delay="0">
                    <p:tgtEl>
                      <p:spTgt spid="2"/>
                    </p:tgtEl>
                  </p:cond>
                </p:stCondLst>
                <p:endSync evt="end" delay="0">
                  <p:rtn val="all"/>
                </p:endSync>
                <p:childTnLst>
                  <p:par>
                    <p:cTn id="4" fill="hold">
                      <p:stCondLst>
                        <p:cond delay="0"/>
                      </p:stCondLst>
                      <p:childTnLst>
                        <p:par>
                          <p:cTn id="5" fill="hold">
                            <p:stCondLst>
                              <p:cond delay="0"/>
                            </p:stCondLst>
                            <p:childTnLst>
                              <p:par>
                                <p:cTn id="6" presetID="1" presetClass="mediacall" presetSubtype="0" fill="hold" nodeType="clickEffect">
                                  <p:stCondLst>
                                    <p:cond delay="0"/>
                                  </p:stCondLst>
                                  <p:childTnLst>
                                    <p:cmd type="call" cmd="playFrom(0.0)">
                                      <p:cBhvr>
                                        <p:cTn id="7" dur="6286" fill="hold"/>
                                        <p:tgtEl>
                                          <p:spTgt spid="2"/>
                                        </p:tgtEl>
                                      </p:cBhvr>
                                    </p:cmd>
                                  </p:childTnLst>
                                </p:cTn>
                              </p:par>
                            </p:childTnLst>
                          </p:cTn>
                        </p:par>
                      </p:childTnLst>
                    </p:cTn>
                  </p:par>
                </p:childTnLst>
              </p:cTn>
              <p:nextCondLst>
                <p:cond evt="onClick" delay="0">
                  <p:tgtEl>
                    <p:spTgt spid="2"/>
                  </p:tgtEl>
                </p:cond>
              </p:nextCondLst>
            </p:seq>
            <p:audio>
              <p:cMediaNode vol="80000">
                <p:cTn id="8" fill="hold" display="0">
                  <p:stCondLst>
                    <p:cond delay="indefinite"/>
                  </p:stCondLst>
                  <p:endCondLst>
                    <p:cond evt="onStopAudio" delay="0">
                      <p:tgtEl>
                        <p:sldTgt/>
                      </p:tgtEl>
                    </p:cond>
                  </p:endCondLst>
                </p:cTn>
                <p:tgtEl>
                  <p:spTgt spid="2"/>
                </p:tgtEl>
              </p:cMediaNode>
            </p:audio>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ree vector graphic: Book, Draft, Open, Read, Sketch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4636" y="362812"/>
            <a:ext cx="9255241" cy="5943600"/>
          </a:xfrm>
          <a:prstGeom prst="rect">
            <a:avLst/>
          </a:prstGeom>
        </p:spPr>
      </p:pic>
      <p:sp>
        <p:nvSpPr>
          <p:cNvPr id="3" name="Text Box 1"/>
          <p:cNvSpPr txBox="1">
            <a:spLocks noChangeArrowheads="1"/>
          </p:cNvSpPr>
          <p:nvPr/>
        </p:nvSpPr>
        <p:spPr bwMode="auto">
          <a:xfrm>
            <a:off x="5105400" y="2209800"/>
            <a:ext cx="3059101" cy="98064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81638" tIns="40819" rIns="81638" bIns="40819"/>
          <a:lstStyle>
            <a:lvl1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1pPr>
            <a:lvl2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2pPr>
            <a:lvl3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3pPr>
            <a:lvl4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4pPr>
            <a:lvl5pPr>
              <a:lnSpc>
                <a:spcPct val="38000"/>
              </a:lnSpc>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5pPr>
            <a:lvl6pPr marL="15160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6pPr>
            <a:lvl7pPr marL="19732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7pPr>
            <a:lvl8pPr marL="24304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8pPr>
            <a:lvl9pPr marL="2887663" indent="-198438" defTabSz="449263" eaLnBrk="0" fontAlgn="base" hangingPunct="0">
              <a:lnSpc>
                <a:spcPct val="38000"/>
              </a:lnSpc>
              <a:spcBef>
                <a:spcPct val="0"/>
              </a:spcBef>
              <a:spcAft>
                <a:spcPct val="0"/>
              </a:spcAft>
              <a:buClr>
                <a:srgbClr val="000000"/>
              </a:buClr>
              <a:buSzPct val="45000"/>
              <a:buFont typeface="Wingdings" panose="05000000000000000000" pitchFamily="2" charset="2"/>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solidFill>
                  <a:schemeClr val="bg1"/>
                </a:solidFill>
                <a:latin typeface="Arial" panose="020B0604020202020204" pitchFamily="34" charset="0"/>
                <a:cs typeface="Lucida Sans Unicode" panose="020B0602030504020204" pitchFamily="34" charset="0"/>
              </a:defRPr>
            </a:lvl9pPr>
          </a:lstStyle>
          <a:p>
            <a:pPr defTabSz="407526" hangingPunct="0">
              <a:lnSpc>
                <a:spcPct val="117000"/>
              </a:lnSpc>
              <a:tabLst>
                <a:tab pos="0" algn="l"/>
                <a:tab pos="406086" algn="l"/>
                <a:tab pos="813612" algn="l"/>
                <a:tab pos="1221138" algn="l"/>
                <a:tab pos="1628664" algn="l"/>
                <a:tab pos="2036190" algn="l"/>
                <a:tab pos="2443717" algn="l"/>
                <a:tab pos="2851242" algn="l"/>
                <a:tab pos="3258769" algn="l"/>
                <a:tab pos="3666294" algn="l"/>
                <a:tab pos="4073821" algn="l"/>
                <a:tab pos="4481346" algn="l"/>
                <a:tab pos="4888873" algn="l"/>
                <a:tab pos="5296398" algn="l"/>
                <a:tab pos="5703925" algn="l"/>
                <a:tab pos="6111450" algn="l"/>
                <a:tab pos="6518977" algn="l"/>
                <a:tab pos="6926502" algn="l"/>
                <a:tab pos="7334029" algn="l"/>
                <a:tab pos="7741554" algn="l"/>
                <a:tab pos="8149081" algn="l"/>
              </a:tabLst>
            </a:pPr>
            <a:r>
              <a:rPr lang="en-GB" altLang="en-US" sz="3628" dirty="0" smtClean="0">
                <a:solidFill>
                  <a:srgbClr val="000000"/>
                </a:solidFill>
                <a:latin typeface="Comic Sans MS" panose="030F0702030302020204" pitchFamily="66" charset="0"/>
              </a:rPr>
              <a:t>Fin.</a:t>
            </a:r>
            <a:endParaRPr lang="en-GB" altLang="en-US" sz="3628" dirty="0">
              <a:solidFill>
                <a:srgbClr val="000000"/>
              </a:solidFill>
              <a:latin typeface="Comic Sans MS" panose="030F0702030302020204" pitchFamily="66" charset="0"/>
            </a:endParaRPr>
          </a:p>
        </p:txBody>
      </p:sp>
      <p:sp>
        <p:nvSpPr>
          <p:cNvPr id="4" name="Rounded Rectangular Callout 3"/>
          <p:cNvSpPr/>
          <p:nvPr/>
        </p:nvSpPr>
        <p:spPr bwMode="auto">
          <a:xfrm>
            <a:off x="5133109" y="3578795"/>
            <a:ext cx="2781372" cy="1145606"/>
          </a:xfrm>
          <a:prstGeom prst="wedgeRoundRectCallout">
            <a:avLst>
              <a:gd name="adj1" fmla="val 58951"/>
              <a:gd name="adj2" fmla="val 82576"/>
              <a:gd name="adj3" fmla="val 16667"/>
            </a:avLst>
          </a:prstGeom>
          <a:solidFill>
            <a:srgbClr val="A7FBA3">
              <a:alpha val="63137"/>
            </a:srgbClr>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lang="en-US" sz="2000" dirty="0" smtClean="0"/>
          </a:p>
          <a:p>
            <a:pPr marL="0" marR="0" indent="0" algn="ctr" defTabSz="914400" rtl="0" eaLnBrk="1" fontAlgn="base" latinLnBrk="0" hangingPunct="1">
              <a:lnSpc>
                <a:spcPct val="100000"/>
              </a:lnSpc>
              <a:spcBef>
                <a:spcPct val="0"/>
              </a:spcBef>
              <a:spcAft>
                <a:spcPct val="0"/>
              </a:spcAft>
              <a:buClrTx/>
              <a:buSzTx/>
              <a:buFontTx/>
              <a:buNone/>
              <a:tabLst/>
            </a:pPr>
            <a:r>
              <a:rPr lang="en-US" sz="2000" dirty="0" smtClean="0"/>
              <a:t>Hope </a:t>
            </a:r>
            <a:r>
              <a:rPr lang="en-US" sz="2000" dirty="0"/>
              <a:t>you enjoyed </a:t>
            </a:r>
            <a:endParaRPr lang="en-US" sz="2000" dirty="0" smtClean="0"/>
          </a:p>
          <a:p>
            <a:pPr marL="0" marR="0" indent="0" algn="ctr" defTabSz="914400" rtl="0" eaLnBrk="1" fontAlgn="base" latinLnBrk="0" hangingPunct="1">
              <a:lnSpc>
                <a:spcPct val="100000"/>
              </a:lnSpc>
              <a:spcBef>
                <a:spcPct val="0"/>
              </a:spcBef>
              <a:spcAft>
                <a:spcPct val="0"/>
              </a:spcAft>
              <a:buClrTx/>
              <a:buSzTx/>
              <a:buFontTx/>
              <a:buNone/>
              <a:tabLst/>
            </a:pPr>
            <a:r>
              <a:rPr lang="en-US" sz="2000" dirty="0" smtClean="0"/>
              <a:t>the </a:t>
            </a:r>
            <a:r>
              <a:rPr lang="en-US" sz="2000" dirty="0" smtClean="0"/>
              <a:t>story </a:t>
            </a:r>
            <a:endParaRPr kumimoji="0" lang="en-US" sz="2000" b="0" i="0" u="none" strike="noStrike" cap="none" normalizeH="0" baseline="0" dirty="0" smtClean="0">
              <a:ln>
                <a:noFill/>
              </a:ln>
              <a:solidFill>
                <a:schemeClr val="tx1"/>
              </a:solidFill>
              <a:effectLst/>
            </a:endParaRPr>
          </a:p>
          <a:p>
            <a:pPr marL="0" marR="0" indent="0" algn="ctr" defTabSz="914400" rtl="0" eaLnBrk="1" fontAlgn="base" latinLnBrk="0" hangingPunct="1">
              <a:lnSpc>
                <a:spcPct val="100000"/>
              </a:lnSpc>
              <a:spcBef>
                <a:spcPct val="0"/>
              </a:spcBef>
              <a:spcAft>
                <a:spcPct val="0"/>
              </a:spcAft>
              <a:buClrTx/>
              <a:buSzTx/>
              <a:buFontTx/>
              <a:buNone/>
              <a:tabLst/>
            </a:pPr>
            <a:endParaRPr kumimoji="0" lang="en-GB" sz="2400" b="0" i="0" u="none" strike="noStrike" cap="none" normalizeH="0" baseline="0" dirty="0" smtClean="0">
              <a:ln>
                <a:noFill/>
              </a:ln>
              <a:solidFill>
                <a:schemeClr val="tx1"/>
              </a:solidFill>
              <a:effectLst/>
              <a:latin typeface="Arial" charset="0"/>
            </a:endParaRPr>
          </a:p>
        </p:txBody>
      </p:sp>
    </p:spTree>
    <p:extLst>
      <p:ext uri="{BB962C8B-B14F-4D97-AF65-F5344CB8AC3E}">
        <p14:creationId xmlns:p14="http://schemas.microsoft.com/office/powerpoint/2010/main" val="3633608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http://miclaseestuclase.files.wordpress.com/2012/05/semafor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5575" y="533400"/>
            <a:ext cx="3962400" cy="574357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p:cNvSpPr/>
          <p:nvPr/>
        </p:nvSpPr>
        <p:spPr>
          <a:xfrm>
            <a:off x="3810000" y="894576"/>
            <a:ext cx="5105400" cy="4401205"/>
          </a:xfrm>
          <a:prstGeom prst="rect">
            <a:avLst/>
          </a:prstGeom>
        </p:spPr>
        <p:txBody>
          <a:bodyPr wrap="square">
            <a:spAutoFit/>
          </a:bodyPr>
          <a:lstStyle/>
          <a:p>
            <a:pPr algn="l"/>
            <a:r>
              <a:rPr lang="en-GB" sz="2800" dirty="0" smtClean="0"/>
              <a:t>I can…</a:t>
            </a:r>
          </a:p>
          <a:p>
            <a:pPr algn="l"/>
            <a:endParaRPr lang="en-GB" sz="2800" dirty="0" smtClean="0"/>
          </a:p>
          <a:p>
            <a:pPr marL="342900" lvl="0" indent="-342900" algn="l">
              <a:spcBef>
                <a:spcPct val="20000"/>
              </a:spcBef>
              <a:buClr>
                <a:srgbClr val="99CC00"/>
              </a:buClr>
              <a:buFontTx/>
              <a:buChar char="•"/>
            </a:pPr>
            <a:r>
              <a:rPr lang="en-US" sz="2800" kern="0" dirty="0">
                <a:solidFill>
                  <a:srgbClr val="000000"/>
                </a:solidFill>
                <a:latin typeface="Pizzicato-Swash"/>
              </a:rPr>
              <a:t>Listen attentively to a story in French.</a:t>
            </a:r>
          </a:p>
          <a:p>
            <a:pPr marL="342900" lvl="0" indent="-342900" algn="l">
              <a:spcBef>
                <a:spcPct val="20000"/>
              </a:spcBef>
              <a:buClr>
                <a:srgbClr val="99CC00"/>
              </a:buClr>
              <a:buFontTx/>
              <a:buChar char="•"/>
            </a:pPr>
            <a:endParaRPr lang="en-US" sz="2800" kern="0" dirty="0">
              <a:solidFill>
                <a:srgbClr val="000000"/>
              </a:solidFill>
              <a:latin typeface="Pizzicato-Swash"/>
            </a:endParaRPr>
          </a:p>
          <a:p>
            <a:pPr marL="342900" lvl="0" indent="-342900" algn="l">
              <a:spcBef>
                <a:spcPct val="20000"/>
              </a:spcBef>
              <a:buClr>
                <a:srgbClr val="99CC00"/>
              </a:buClr>
              <a:buFontTx/>
              <a:buChar char="•"/>
            </a:pPr>
            <a:r>
              <a:rPr lang="en-US" sz="2800" kern="0" dirty="0">
                <a:solidFill>
                  <a:srgbClr val="000000"/>
                </a:solidFill>
                <a:latin typeface="Pizzicato-Swash"/>
              </a:rPr>
              <a:t>Repeat words after modelled by your teacher.</a:t>
            </a:r>
          </a:p>
          <a:p>
            <a:pPr marL="342900" lvl="0" indent="-342900" algn="l">
              <a:spcBef>
                <a:spcPct val="20000"/>
              </a:spcBef>
              <a:buClr>
                <a:srgbClr val="99CC00"/>
              </a:buClr>
              <a:buFontTx/>
              <a:buChar char="•"/>
            </a:pPr>
            <a:endParaRPr lang="en-US" sz="2800" kern="0" dirty="0">
              <a:solidFill>
                <a:srgbClr val="000000"/>
              </a:solidFill>
              <a:latin typeface="Pizzicato-Swash"/>
            </a:endParaRPr>
          </a:p>
          <a:p>
            <a:pPr marL="342900" lvl="0" indent="-342900" algn="l">
              <a:spcBef>
                <a:spcPct val="20000"/>
              </a:spcBef>
              <a:buClr>
                <a:srgbClr val="99CC00"/>
              </a:buClr>
              <a:buFontTx/>
              <a:buChar char="•"/>
            </a:pPr>
            <a:r>
              <a:rPr lang="en-US" sz="2800" kern="0" dirty="0">
                <a:solidFill>
                  <a:srgbClr val="000000"/>
                </a:solidFill>
                <a:latin typeface="Pizzicato-Swash"/>
              </a:rPr>
              <a:t>Sing a song in French.</a:t>
            </a:r>
          </a:p>
        </p:txBody>
      </p:sp>
    </p:spTree>
    <p:extLst>
      <p:ext uri="{BB962C8B-B14F-4D97-AF65-F5344CB8AC3E}">
        <p14:creationId xmlns:p14="http://schemas.microsoft.com/office/powerpoint/2010/main" val="1898327571"/>
      </p:ext>
    </p:extLst>
  </p:cSld>
  <p:clrMapOvr>
    <a:masterClrMapping/>
  </p:clrMapOvr>
  <p:transition spd="slow">
    <p:cover dir="ru"/>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story has 4 characters, these are:</a:t>
            </a:r>
            <a:endParaRPr lang="en-GB" dirty="0"/>
          </a:p>
        </p:txBody>
      </p:sp>
      <p:pic>
        <p:nvPicPr>
          <p:cNvPr id="4" name="Picture 3"/>
          <p:cNvPicPr>
            <a:picLocks noChangeAspect="1"/>
          </p:cNvPicPr>
          <p:nvPr/>
        </p:nvPicPr>
        <p:blipFill>
          <a:blip r:embed="rId4"/>
          <a:stretch>
            <a:fillRect/>
          </a:stretch>
        </p:blipFill>
        <p:spPr>
          <a:xfrm>
            <a:off x="1295400" y="3036056"/>
            <a:ext cx="5126078" cy="3398812"/>
          </a:xfrm>
          <a:prstGeom prst="rect">
            <a:avLst/>
          </a:prstGeom>
        </p:spPr>
      </p:pic>
      <p:sp>
        <p:nvSpPr>
          <p:cNvPr id="5" name="Rectangle 4"/>
          <p:cNvSpPr/>
          <p:nvPr/>
        </p:nvSpPr>
        <p:spPr>
          <a:xfrm>
            <a:off x="2939860" y="1988127"/>
            <a:ext cx="5622052" cy="1200329"/>
          </a:xfrm>
          <a:prstGeom prst="rect">
            <a:avLst/>
          </a:prstGeom>
        </p:spPr>
        <p:txBody>
          <a:bodyPr wrap="none">
            <a:spAutoFit/>
          </a:bodyPr>
          <a:lstStyle/>
          <a:p>
            <a:r>
              <a:rPr lang="en-GB" sz="7200" dirty="0"/>
              <a:t>le cheval </a:t>
            </a:r>
            <a:r>
              <a:rPr lang="en-GB" sz="7200" dirty="0" smtClean="0"/>
              <a:t>noir</a:t>
            </a:r>
            <a:endParaRPr lang="en-GB" sz="7200" dirty="0"/>
          </a:p>
        </p:txBody>
      </p:sp>
      <p:sp>
        <p:nvSpPr>
          <p:cNvPr id="6" name="6-Point Star 5"/>
          <p:cNvSpPr/>
          <p:nvPr/>
        </p:nvSpPr>
        <p:spPr bwMode="auto">
          <a:xfrm>
            <a:off x="128834" y="1459744"/>
            <a:ext cx="1645754" cy="1576312"/>
          </a:xfrm>
          <a:prstGeom prst="star6">
            <a:avLst/>
          </a:prstGeom>
          <a:solidFill>
            <a:srgbClr val="B71E42"/>
          </a:solidFill>
          <a:ln w="9525" cap="flat" cmpd="sng" algn="ctr">
            <a:solidFill>
              <a:srgbClr val="FF00FF"/>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7200" b="0" i="0" u="none" strike="noStrike" cap="none" normalizeH="0" baseline="0" dirty="0" smtClean="0">
                <a:ln>
                  <a:noFill/>
                </a:ln>
                <a:solidFill>
                  <a:schemeClr val="bg1"/>
                </a:solidFill>
                <a:effectLst/>
                <a:latin typeface="Arial" charset="0"/>
              </a:rPr>
              <a:t>1</a:t>
            </a:r>
            <a:endParaRPr kumimoji="0" lang="en-GB" sz="2400" b="0" i="0" u="none" strike="noStrike" cap="none" normalizeH="0" baseline="0" dirty="0" smtClean="0">
              <a:ln>
                <a:noFill/>
              </a:ln>
              <a:solidFill>
                <a:schemeClr val="bg1"/>
              </a:solidFill>
              <a:effectLst/>
              <a:latin typeface="Arial" charset="0"/>
            </a:endParaRPr>
          </a:p>
        </p:txBody>
      </p:sp>
      <p:sp>
        <p:nvSpPr>
          <p:cNvPr id="7" name="Rounded Rectangular Callout 6"/>
          <p:cNvSpPr/>
          <p:nvPr/>
        </p:nvSpPr>
        <p:spPr bwMode="auto">
          <a:xfrm>
            <a:off x="6199909" y="3505200"/>
            <a:ext cx="2590800" cy="959427"/>
          </a:xfrm>
          <a:prstGeom prst="wedgeRoundRectCallout">
            <a:avLst>
              <a:gd name="adj1" fmla="val 50981"/>
              <a:gd name="adj2" fmla="val 101926"/>
              <a:gd name="adj3" fmla="val 16667"/>
            </a:avLst>
          </a:prstGeom>
          <a:solidFill>
            <a:srgbClr val="A7FBA3">
              <a:alpha val="63137"/>
            </a:srgbClr>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Say it with me!</a:t>
            </a:r>
            <a:endParaRPr kumimoji="0" lang="en-GB" sz="2400" b="0" i="0" u="none" strike="noStrike" cap="none" normalizeH="0" baseline="0" dirty="0" smtClean="0">
              <a:ln>
                <a:noFill/>
              </a:ln>
              <a:solidFill>
                <a:schemeClr val="tx1"/>
              </a:solidFill>
              <a:effectLst/>
              <a:latin typeface="Arial" charset="0"/>
            </a:endParaRPr>
          </a:p>
        </p:txBody>
      </p:sp>
      <p:pic>
        <p:nvPicPr>
          <p:cNvPr id="8"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190509" y="4781371"/>
            <a:ext cx="609600" cy="609600"/>
          </a:xfrm>
          <a:prstGeom prst="rect">
            <a:avLst/>
          </a:prstGeom>
        </p:spPr>
      </p:pic>
    </p:spTree>
    <p:extLst>
      <p:ext uri="{BB962C8B-B14F-4D97-AF65-F5344CB8AC3E}">
        <p14:creationId xmlns:p14="http://schemas.microsoft.com/office/powerpoint/2010/main" val="380000787"/>
      </p:ext>
    </p:extLst>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500"/>
                                        <p:tgtEl>
                                          <p:spTgt spid="7"/>
                                        </p:tgtEl>
                                      </p:cBhvr>
                                    </p:animEffect>
                                  </p:childTnLst>
                                </p:cTn>
                              </p:par>
                              <p:par>
                                <p:cTn id="18" presetID="10" presetClass="entr" presetSubtype="0" fill="hold" nodeType="with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fade">
                                      <p:cBhvr>
                                        <p:cTn id="2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21" fill="hold" display="0">
                  <p:stCondLst>
                    <p:cond delay="indefinite"/>
                  </p:stCondLst>
                  <p:endCondLst>
                    <p:cond evt="onStopAudio" delay="0">
                      <p:tgtEl>
                        <p:sldTgt/>
                      </p:tgtEl>
                    </p:cond>
                  </p:endCondLst>
                </p:cTn>
                <p:tgtEl>
                  <p:spTgt spid="8"/>
                </p:tgtEl>
              </p:cMediaNode>
            </p:audio>
          </p:childTnLst>
        </p:cTn>
      </p:par>
    </p:tnLst>
    <p:bldLst>
      <p:bldP spid="5" grpId="0"/>
      <p:bldP spid="6" grpId="0" animBg="1"/>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6-Point Star 5"/>
          <p:cNvSpPr/>
          <p:nvPr/>
        </p:nvSpPr>
        <p:spPr bwMode="auto">
          <a:xfrm>
            <a:off x="243922" y="1612144"/>
            <a:ext cx="1645754" cy="1576312"/>
          </a:xfrm>
          <a:prstGeom prst="star6">
            <a:avLst/>
          </a:prstGeom>
          <a:solidFill>
            <a:srgbClr val="B71E42"/>
          </a:solidFill>
          <a:ln w="9525" cap="flat" cmpd="sng" algn="ctr">
            <a:solidFill>
              <a:srgbClr val="FF00FF"/>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7200" b="0" i="0" u="none" strike="noStrike" cap="none" normalizeH="0" baseline="0" dirty="0" smtClean="0">
                <a:ln>
                  <a:noFill/>
                </a:ln>
                <a:solidFill>
                  <a:schemeClr val="bg1"/>
                </a:solidFill>
                <a:effectLst/>
                <a:latin typeface="Arial" charset="0"/>
              </a:rPr>
              <a:t>2</a:t>
            </a:r>
            <a:endParaRPr kumimoji="0" lang="en-GB" sz="2400" b="0" i="0" u="none" strike="noStrike" cap="none" normalizeH="0" baseline="0" dirty="0" smtClean="0">
              <a:ln>
                <a:noFill/>
              </a:ln>
              <a:solidFill>
                <a:schemeClr val="bg1"/>
              </a:solidFill>
              <a:effectLst/>
              <a:latin typeface="Arial" charset="0"/>
            </a:endParaRPr>
          </a:p>
        </p:txBody>
      </p:sp>
      <p:grpSp>
        <p:nvGrpSpPr>
          <p:cNvPr id="3" name="Group 2"/>
          <p:cNvGrpSpPr/>
          <p:nvPr/>
        </p:nvGrpSpPr>
        <p:grpSpPr>
          <a:xfrm>
            <a:off x="1066799" y="1988127"/>
            <a:ext cx="8033726" cy="3879273"/>
            <a:chOff x="1066799" y="1988127"/>
            <a:chExt cx="8033726" cy="3879273"/>
          </a:xfrm>
        </p:grpSpPr>
        <p:sp>
          <p:nvSpPr>
            <p:cNvPr id="5" name="Rectangle 4"/>
            <p:cNvSpPr/>
            <p:nvPr/>
          </p:nvSpPr>
          <p:spPr>
            <a:xfrm>
              <a:off x="2401254" y="1988127"/>
              <a:ext cx="6699271" cy="1200329"/>
            </a:xfrm>
            <a:prstGeom prst="rect">
              <a:avLst/>
            </a:prstGeom>
          </p:spPr>
          <p:txBody>
            <a:bodyPr wrap="none">
              <a:spAutoFit/>
            </a:bodyPr>
            <a:lstStyle/>
            <a:p>
              <a:r>
                <a:rPr lang="en-GB" sz="7200" dirty="0"/>
                <a:t>le </a:t>
              </a:r>
              <a:r>
                <a:rPr lang="en-GB" sz="7200" dirty="0" smtClean="0"/>
                <a:t>mouton blanc</a:t>
              </a:r>
              <a:endParaRPr lang="en-GB" sz="7200" dirty="0"/>
            </a:p>
          </p:txBody>
        </p:sp>
        <p:pic>
          <p:nvPicPr>
            <p:cNvPr id="7"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6799" y="3276600"/>
              <a:ext cx="4068925" cy="2590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9" name="Rounded Rectangular Callout 8"/>
          <p:cNvSpPr/>
          <p:nvPr/>
        </p:nvSpPr>
        <p:spPr bwMode="auto">
          <a:xfrm>
            <a:off x="6199909" y="3505200"/>
            <a:ext cx="2590800" cy="959427"/>
          </a:xfrm>
          <a:prstGeom prst="wedgeRoundRectCallout">
            <a:avLst>
              <a:gd name="adj1" fmla="val 50981"/>
              <a:gd name="adj2" fmla="val 101926"/>
              <a:gd name="adj3" fmla="val 16667"/>
            </a:avLst>
          </a:prstGeom>
          <a:solidFill>
            <a:srgbClr val="A7FBA3">
              <a:alpha val="63137"/>
            </a:srgbClr>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Say it with me!</a:t>
            </a:r>
            <a:endParaRPr kumimoji="0" lang="en-GB" sz="2400" b="0" i="0" u="none" strike="noStrike" cap="none" normalizeH="0" baseline="0" dirty="0" smtClean="0">
              <a:ln>
                <a:noFill/>
              </a:ln>
              <a:solidFill>
                <a:schemeClr val="tx1"/>
              </a:solidFill>
              <a:effectLst/>
              <a:latin typeface="Arial" charset="0"/>
            </a:endParaRPr>
          </a:p>
        </p:txBody>
      </p:sp>
      <p:pic>
        <p:nvPicPr>
          <p:cNvPr id="10"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495309" y="4953000"/>
            <a:ext cx="609600" cy="609600"/>
          </a:xfrm>
          <a:prstGeom prst="rect">
            <a:avLst/>
          </a:prstGeom>
        </p:spPr>
      </p:pic>
    </p:spTree>
    <p:extLst>
      <p:ext uri="{BB962C8B-B14F-4D97-AF65-F5344CB8AC3E}">
        <p14:creationId xmlns:p14="http://schemas.microsoft.com/office/powerpoint/2010/main" val="1113881263"/>
      </p:ext>
    </p:extLst>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10"/>
                </p:tgtEl>
              </p:cMediaNode>
            </p:audio>
          </p:childTnLst>
        </p:cTn>
      </p:par>
    </p:tnLst>
    <p:bldLst>
      <p:bldP spid="6" grpId="0" animBg="1"/>
      <p:bldP spid="9"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6-Point Star 5"/>
          <p:cNvSpPr/>
          <p:nvPr/>
        </p:nvSpPr>
        <p:spPr bwMode="auto">
          <a:xfrm>
            <a:off x="167196" y="1199971"/>
            <a:ext cx="1645754" cy="1576312"/>
          </a:xfrm>
          <a:prstGeom prst="star6">
            <a:avLst/>
          </a:prstGeom>
          <a:solidFill>
            <a:srgbClr val="B71E42"/>
          </a:solidFill>
          <a:ln w="9525" cap="flat" cmpd="sng" algn="ctr">
            <a:solidFill>
              <a:srgbClr val="FF00FF"/>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7200" b="0" i="0" u="none" strike="noStrike" cap="none" normalizeH="0" baseline="0" dirty="0" smtClean="0">
                <a:ln>
                  <a:noFill/>
                </a:ln>
                <a:solidFill>
                  <a:schemeClr val="bg1"/>
                </a:solidFill>
                <a:effectLst/>
                <a:latin typeface="Arial" charset="0"/>
              </a:rPr>
              <a:t>3</a:t>
            </a:r>
            <a:endParaRPr kumimoji="0" lang="en-GB" sz="2400" b="0" i="0" u="none" strike="noStrike" cap="none" normalizeH="0" baseline="0" dirty="0" smtClean="0">
              <a:ln>
                <a:noFill/>
              </a:ln>
              <a:solidFill>
                <a:schemeClr val="bg1"/>
              </a:solidFill>
              <a:effectLst/>
              <a:latin typeface="Arial" charset="0"/>
            </a:endParaRPr>
          </a:p>
        </p:txBody>
      </p:sp>
      <p:grpSp>
        <p:nvGrpSpPr>
          <p:cNvPr id="9" name="Group 8"/>
          <p:cNvGrpSpPr/>
          <p:nvPr/>
        </p:nvGrpSpPr>
        <p:grpSpPr>
          <a:xfrm>
            <a:off x="990073" y="1988127"/>
            <a:ext cx="7187118" cy="4043975"/>
            <a:chOff x="990073" y="1988127"/>
            <a:chExt cx="7187118" cy="4043975"/>
          </a:xfrm>
        </p:grpSpPr>
        <p:sp>
          <p:nvSpPr>
            <p:cNvPr id="5" name="Rectangle 4"/>
            <p:cNvSpPr/>
            <p:nvPr/>
          </p:nvSpPr>
          <p:spPr>
            <a:xfrm>
              <a:off x="3324580" y="1988127"/>
              <a:ext cx="4852611" cy="1200329"/>
            </a:xfrm>
            <a:prstGeom prst="rect">
              <a:avLst/>
            </a:prstGeom>
          </p:spPr>
          <p:txBody>
            <a:bodyPr wrap="none">
              <a:spAutoFit/>
            </a:bodyPr>
            <a:lstStyle/>
            <a:p>
              <a:r>
                <a:rPr lang="en-GB" sz="7200" dirty="0"/>
                <a:t>le </a:t>
              </a:r>
              <a:r>
                <a:rPr lang="en-GB" sz="7200" dirty="0" smtClean="0"/>
                <a:t>lapin </a:t>
              </a:r>
              <a:r>
                <a:rPr lang="en-GB" sz="7200" dirty="0" err="1" smtClean="0"/>
                <a:t>gris</a:t>
              </a:r>
              <a:endParaRPr lang="en-GB" sz="7200" dirty="0"/>
            </a:p>
          </p:txBody>
        </p:sp>
        <p:pic>
          <p:nvPicPr>
            <p:cNvPr id="7" name="Picture 12" descr="Image result for rabbit clip art"/>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90073" y="2538122"/>
              <a:ext cx="4669014" cy="3493980"/>
            </a:xfrm>
            <a:prstGeom prst="rect">
              <a:avLst/>
            </a:prstGeom>
            <a:noFill/>
            <a:extLst>
              <a:ext uri="{909E8E84-426E-40DD-AFC4-6F175D3DCCD1}">
                <a14:hiddenFill xmlns:a14="http://schemas.microsoft.com/office/drawing/2010/main">
                  <a:solidFill>
                    <a:srgbClr val="FFFFFF"/>
                  </a:solidFill>
                </a14:hiddenFill>
              </a:ext>
            </a:extLst>
          </p:spPr>
        </p:pic>
      </p:grpSp>
      <p:sp>
        <p:nvSpPr>
          <p:cNvPr id="10" name="Rounded Rectangular Callout 9"/>
          <p:cNvSpPr/>
          <p:nvPr/>
        </p:nvSpPr>
        <p:spPr bwMode="auto">
          <a:xfrm>
            <a:off x="6199909" y="3505200"/>
            <a:ext cx="2590800" cy="959427"/>
          </a:xfrm>
          <a:prstGeom prst="wedgeRoundRectCallout">
            <a:avLst>
              <a:gd name="adj1" fmla="val 50981"/>
              <a:gd name="adj2" fmla="val 101926"/>
              <a:gd name="adj3" fmla="val 16667"/>
            </a:avLst>
          </a:prstGeom>
          <a:solidFill>
            <a:srgbClr val="A7FBA3">
              <a:alpha val="63137"/>
            </a:srgbClr>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Say it with me!</a:t>
            </a:r>
            <a:endParaRPr kumimoji="0" lang="en-GB" sz="2400" b="0" i="0" u="none" strike="noStrike" cap="none" normalizeH="0" baseline="0" dirty="0" smtClean="0">
              <a:ln>
                <a:noFill/>
              </a:ln>
              <a:solidFill>
                <a:schemeClr val="tx1"/>
              </a:solidFill>
              <a:effectLst/>
              <a:latin typeface="Arial" charset="0"/>
            </a:endParaRPr>
          </a:p>
        </p:txBody>
      </p:sp>
      <p:pic>
        <p:nvPicPr>
          <p:cNvPr id="11"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315200" y="4953000"/>
            <a:ext cx="609600" cy="609600"/>
          </a:xfrm>
          <a:prstGeom prst="rect">
            <a:avLst/>
          </a:prstGeom>
        </p:spPr>
      </p:pic>
    </p:spTree>
    <p:extLst>
      <p:ext uri="{BB962C8B-B14F-4D97-AF65-F5344CB8AC3E}">
        <p14:creationId xmlns:p14="http://schemas.microsoft.com/office/powerpoint/2010/main" val="3271898139"/>
      </p:ext>
    </p:extLst>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7" fill="hold" display="0">
                  <p:stCondLst>
                    <p:cond delay="indefinite"/>
                  </p:stCondLst>
                  <p:endCondLst>
                    <p:cond evt="onStopAudio" delay="0">
                      <p:tgtEl>
                        <p:sldTgt/>
                      </p:tgtEl>
                    </p:cond>
                  </p:endCondLst>
                </p:cTn>
                <p:tgtEl>
                  <p:spTgt spid="11"/>
                </p:tgtEl>
              </p:cMediaNode>
            </p:audio>
          </p:childTnLst>
        </p:cTn>
      </p:par>
    </p:tnLst>
    <p:bldLst>
      <p:bldP spid="6" grpId="0" animBg="1"/>
      <p:bldP spid="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6-Point Star 5"/>
          <p:cNvSpPr/>
          <p:nvPr/>
        </p:nvSpPr>
        <p:spPr bwMode="auto">
          <a:xfrm>
            <a:off x="108052" y="1800135"/>
            <a:ext cx="1645754" cy="1576312"/>
          </a:xfrm>
          <a:prstGeom prst="star6">
            <a:avLst/>
          </a:prstGeom>
          <a:solidFill>
            <a:srgbClr val="B71E42"/>
          </a:solidFill>
          <a:ln w="9525" cap="flat" cmpd="sng" algn="ctr">
            <a:solidFill>
              <a:srgbClr val="FF00FF"/>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7200" b="0" i="0" u="none" strike="noStrike" cap="none" normalizeH="0" baseline="0" dirty="0" smtClean="0">
                <a:ln>
                  <a:noFill/>
                </a:ln>
                <a:solidFill>
                  <a:schemeClr val="bg1"/>
                </a:solidFill>
                <a:effectLst/>
                <a:latin typeface="Arial" charset="0"/>
              </a:rPr>
              <a:t>4</a:t>
            </a:r>
            <a:endParaRPr kumimoji="0" lang="en-GB" sz="2400" b="0" i="0" u="none" strike="noStrike" cap="none" normalizeH="0" baseline="0" dirty="0" smtClean="0">
              <a:ln>
                <a:noFill/>
              </a:ln>
              <a:solidFill>
                <a:schemeClr val="bg1"/>
              </a:solidFill>
              <a:effectLst/>
              <a:latin typeface="Arial" charset="0"/>
            </a:endParaRPr>
          </a:p>
        </p:txBody>
      </p:sp>
      <p:grpSp>
        <p:nvGrpSpPr>
          <p:cNvPr id="10" name="Group 9"/>
          <p:cNvGrpSpPr/>
          <p:nvPr/>
        </p:nvGrpSpPr>
        <p:grpSpPr>
          <a:xfrm>
            <a:off x="2349956" y="1988127"/>
            <a:ext cx="6801863" cy="3991866"/>
            <a:chOff x="2349956" y="1988127"/>
            <a:chExt cx="6801863" cy="3991866"/>
          </a:xfrm>
        </p:grpSpPr>
        <p:sp>
          <p:nvSpPr>
            <p:cNvPr id="5" name="Rectangle 4"/>
            <p:cNvSpPr/>
            <p:nvPr/>
          </p:nvSpPr>
          <p:spPr>
            <a:xfrm>
              <a:off x="2349956" y="1988127"/>
              <a:ext cx="6801863" cy="1200329"/>
            </a:xfrm>
            <a:prstGeom prst="rect">
              <a:avLst/>
            </a:prstGeom>
          </p:spPr>
          <p:txBody>
            <a:bodyPr wrap="none">
              <a:spAutoFit/>
            </a:bodyPr>
            <a:lstStyle/>
            <a:p>
              <a:r>
                <a:rPr lang="en-GB" sz="7200" dirty="0" smtClean="0"/>
                <a:t>la </a:t>
              </a:r>
              <a:r>
                <a:rPr lang="en-GB" sz="7200" dirty="0" err="1" smtClean="0"/>
                <a:t>souris</a:t>
              </a:r>
              <a:r>
                <a:rPr lang="en-GB" sz="7200" dirty="0" smtClean="0"/>
                <a:t> marron</a:t>
              </a:r>
              <a:endParaRPr lang="en-GB" sz="7200" dirty="0"/>
            </a:p>
          </p:txBody>
        </p:sp>
        <p:pic>
          <p:nvPicPr>
            <p:cNvPr id="8" name="Picture 8"/>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0" y="3657600"/>
              <a:ext cx="3352800" cy="232239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grpSp>
      <p:sp>
        <p:nvSpPr>
          <p:cNvPr id="12" name="Rounded Rectangular Callout 11"/>
          <p:cNvSpPr/>
          <p:nvPr/>
        </p:nvSpPr>
        <p:spPr bwMode="auto">
          <a:xfrm>
            <a:off x="6199909" y="3505200"/>
            <a:ext cx="2590800" cy="959427"/>
          </a:xfrm>
          <a:prstGeom prst="wedgeRoundRectCallout">
            <a:avLst>
              <a:gd name="adj1" fmla="val 50981"/>
              <a:gd name="adj2" fmla="val 101926"/>
              <a:gd name="adj3" fmla="val 16667"/>
            </a:avLst>
          </a:prstGeom>
          <a:solidFill>
            <a:srgbClr val="A7FBA3">
              <a:alpha val="63137"/>
            </a:srgbClr>
          </a:solidFill>
          <a:ln w="9525" cap="flat" cmpd="sng" algn="ctr">
            <a:solidFill>
              <a:schemeClr val="tx1"/>
            </a:solidFill>
            <a:prstDash val="solid"/>
            <a:round/>
            <a:headEnd type="none" w="med" len="med"/>
            <a:tailEnd type="none" w="med" len="med"/>
          </a:ln>
          <a:effectLst/>
          <a:ex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r>
              <a:rPr kumimoji="0" lang="en-US" sz="2400" b="0" i="0" u="none" strike="noStrike" cap="none" normalizeH="0" baseline="0" dirty="0" smtClean="0">
                <a:ln>
                  <a:noFill/>
                </a:ln>
                <a:solidFill>
                  <a:schemeClr val="tx1"/>
                </a:solidFill>
                <a:effectLst/>
                <a:latin typeface="Arial" charset="0"/>
              </a:rPr>
              <a:t>Say it with me!</a:t>
            </a:r>
            <a:endParaRPr kumimoji="0" lang="en-GB" sz="2400" b="0" i="0" u="none" strike="noStrike" cap="none" normalizeH="0" baseline="0" dirty="0" smtClean="0">
              <a:ln>
                <a:noFill/>
              </a:ln>
              <a:solidFill>
                <a:schemeClr val="tx1"/>
              </a:solidFill>
              <a:effectLst/>
              <a:latin typeface="Arial" charset="0"/>
            </a:endParaRPr>
          </a:p>
        </p:txBody>
      </p:sp>
      <p:pic>
        <p:nvPicPr>
          <p:cNvPr id="13" name="Recorded Sound">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290954" y="4760589"/>
            <a:ext cx="609600" cy="609600"/>
          </a:xfrm>
          <a:prstGeom prst="rect">
            <a:avLst/>
          </a:prstGeom>
        </p:spPr>
      </p:pic>
    </p:spTree>
    <p:extLst>
      <p:ext uri="{BB962C8B-B14F-4D97-AF65-F5344CB8AC3E}">
        <p14:creationId xmlns:p14="http://schemas.microsoft.com/office/powerpoint/2010/main" val="2594739221"/>
      </p:ext>
    </p:extLst>
  </p:cSld>
  <p:clrMapOvr>
    <a:masterClrMapping/>
  </p:clrMapOvr>
  <p:transition spd="slow">
    <p:cover dir="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fade">
                                      <p:cBhvr>
                                        <p:cTn id="15" dur="500"/>
                                        <p:tgtEl>
                                          <p:spTgt spid="12"/>
                                        </p:tgtEl>
                                      </p:cBhvr>
                                    </p:animEffect>
                                  </p:childTnLst>
                                </p:cTn>
                              </p:par>
                              <p:par>
                                <p:cTn id="16" presetID="10" presetClass="entr" presetSubtype="0" fill="hold"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fade">
                                      <p:cBhvr>
                                        <p:cTn id="1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p:cTn id="19" fill="hold" display="0">
                  <p:stCondLst>
                    <p:cond delay="indefinite"/>
                  </p:stCondLst>
                  <p:endCondLst>
                    <p:cond evt="onStopAudio" delay="0">
                      <p:tgtEl>
                        <p:sldTgt/>
                      </p:tgtEl>
                    </p:cond>
                  </p:endCondLst>
                </p:cTn>
                <p:tgtEl>
                  <p:spTgt spid="13"/>
                </p:tgtEl>
              </p:cMediaNode>
            </p:audio>
          </p:childTnLst>
        </p:cTn>
      </p:par>
    </p:tnLst>
    <p:bldLst>
      <p:bldP spid="6" grpId="0" animBg="1"/>
      <p:bldP spid="12" grpId="0" animBg="1"/>
    </p:bldLst>
  </p:timing>
</p:sld>
</file>

<file path=ppt/theme/theme1.xml><?xml version="1.0" encoding="utf-8"?>
<a:theme xmlns:a="http://schemas.openxmlformats.org/drawingml/2006/main" name="RetroBackground">
  <a:themeElements>
    <a:clrScheme name="Retro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RetroBackground">
      <a:majorFont>
        <a:latin typeface="Pizzicato-Swash"/>
        <a:ea typeface=""/>
        <a:cs typeface=""/>
      </a:majorFont>
      <a:minorFont>
        <a:latin typeface="Pizzicato-Swash"/>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36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3600" b="0" i="0" u="none" strike="noStrike" cap="none" normalizeH="0" baseline="0" smtClean="0">
            <a:ln>
              <a:noFill/>
            </a:ln>
            <a:solidFill>
              <a:schemeClr val="tx1"/>
            </a:solidFill>
            <a:effectLst/>
            <a:latin typeface="Arial" charset="0"/>
          </a:defRPr>
        </a:defPPr>
      </a:lstStyle>
    </a:lnDef>
  </a:objectDefaults>
  <a:extraClrSchemeLst>
    <a:extraClrScheme>
      <a:clrScheme name="RetroBackground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RetroBackground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RetroBackground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RetroBackground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RetroBackground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RetroBackground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RetroBackground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RetroBackground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RetroBackground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RetroBackground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RetroBackground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RetroBackground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Lucida Sans Unicode"/>
      </a:majorFont>
      <a:minorFont>
        <a:latin typeface="Arial"/>
        <a:ea typeface=""/>
        <a:cs typeface="Lucida Sans Unicod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38000"/>
          </a:lnSpc>
          <a:spcBef>
            <a:spcPct val="0"/>
          </a:spcBef>
          <a:spcAft>
            <a:spcPct val="0"/>
          </a:spcAft>
          <a:buClr>
            <a:srgbClr val="000000"/>
          </a:buClr>
          <a:buSzPct val="45000"/>
          <a:buFont typeface="Wingdings" panose="05000000000000000000" pitchFamily="2" charset="2"/>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Lucida Sans Unicode" panose="020B0602030504020204" pitchFamily="34"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0">
          <a:lnSpc>
            <a:spcPct val="38000"/>
          </a:lnSpc>
          <a:spcBef>
            <a:spcPct val="0"/>
          </a:spcBef>
          <a:spcAft>
            <a:spcPct val="0"/>
          </a:spcAft>
          <a:buClr>
            <a:srgbClr val="000000"/>
          </a:buClr>
          <a:buSzPct val="45000"/>
          <a:buFont typeface="Wingdings" panose="05000000000000000000" pitchFamily="2" charset="2"/>
          <a:buNone/>
          <a:tabLst/>
          <a:defRPr kumimoji="0" lang="en-GB" altLang="en-US" sz="1800" b="0" i="0" u="none" strike="noStrike" cap="none" normalizeH="0" baseline="0" smtClean="0">
            <a:ln>
              <a:noFill/>
            </a:ln>
            <a:solidFill>
              <a:schemeClr val="bg1"/>
            </a:solidFill>
            <a:effectLst/>
            <a:latin typeface="Arial" panose="020B0604020202020204" pitchFamily="34" charset="0"/>
            <a:cs typeface="Lucida Sans Unicode" panose="020B0602030504020204" pitchFamily="34"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C:\DOCUME~1\Tracy\LOCALS~1\Temp\Temporary Directory 1 for RetroBackground.zip\RetroBackground.pot</Template>
  <TotalTime>11543</TotalTime>
  <Words>1378</Words>
  <Application>Microsoft Office PowerPoint</Application>
  <PresentationFormat>On-screen Show (4:3)</PresentationFormat>
  <Paragraphs>237</Paragraphs>
  <Slides>52</Slides>
  <Notes>40</Notes>
  <HiddenSlides>0</HiddenSlides>
  <MMClips>50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52</vt:i4>
      </vt:variant>
    </vt:vector>
  </HeadingPairs>
  <TitlesOfParts>
    <vt:vector size="64" baseType="lpstr">
      <vt:lpstr>Arial</vt:lpstr>
      <vt:lpstr>Calibri</vt:lpstr>
      <vt:lpstr>Comic Sans MS</vt:lpstr>
      <vt:lpstr>Lucida Sans Unicode</vt:lpstr>
      <vt:lpstr>MV Boli</vt:lpstr>
      <vt:lpstr>Pizzicato-Swash</vt:lpstr>
      <vt:lpstr>Symbol</vt:lpstr>
      <vt:lpstr>Times New Roman</vt:lpstr>
      <vt:lpstr>Wingdings</vt:lpstr>
      <vt:lpstr>RetroBackground</vt:lpstr>
      <vt:lpstr>1_Office Theme</vt:lpstr>
      <vt:lpstr>Office Theme</vt:lpstr>
      <vt:lpstr>PowerPoint Presentation</vt:lpstr>
      <vt:lpstr>PowerPoint Presentation</vt:lpstr>
      <vt:lpstr>By the end of this lesson you will be able to:</vt:lpstr>
      <vt:lpstr>“Où est le grand lion?” </vt:lpstr>
      <vt:lpstr>This term we will learn a story called:</vt:lpstr>
      <vt:lpstr>The story has 4 characters, these are: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mccann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3c Moving Monsters</dc:title>
  <dc:creator>Windows User</dc:creator>
  <cp:lastModifiedBy>Melody</cp:lastModifiedBy>
  <cp:revision>192</cp:revision>
  <dcterms:created xsi:type="dcterms:W3CDTF">2008-01-03T10:03:44Z</dcterms:created>
  <dcterms:modified xsi:type="dcterms:W3CDTF">2020-04-11T20:39:27Z</dcterms:modified>
</cp:coreProperties>
</file>