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58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45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51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75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10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55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94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0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98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21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00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Revision clocks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CIE IGCSE IN SPANISH</a:t>
            </a:r>
          </a:p>
          <a:p>
            <a:r>
              <a:rPr lang="en-US" dirty="0" smtClean="0"/>
              <a:t>To be printed in A3 paper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18" y="617538"/>
            <a:ext cx="3246584" cy="81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74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495" y="2735601"/>
            <a:ext cx="2235924" cy="223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5658456" y="-147918"/>
            <a:ext cx="20493" cy="28733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6224337" y="0"/>
            <a:ext cx="2617564" cy="290026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V="1">
            <a:off x="6559260" y="242047"/>
            <a:ext cx="5632739" cy="3043054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V="1">
            <a:off x="6776418" y="3853563"/>
            <a:ext cx="5415581" cy="1667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6559260" y="4390527"/>
            <a:ext cx="5632739" cy="180856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6138872" y="4758357"/>
            <a:ext cx="2805407" cy="209964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H="1">
            <a:off x="5637964" y="4971525"/>
            <a:ext cx="40986" cy="193542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>
            <a:off x="3105727" y="4814224"/>
            <a:ext cx="2009010" cy="204377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H="1">
            <a:off x="0" y="4401327"/>
            <a:ext cx="4729650" cy="179776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H="1" flipV="1">
            <a:off x="0" y="3853563"/>
            <a:ext cx="4540495" cy="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H="1" flipV="1">
            <a:off x="0" y="726140"/>
            <a:ext cx="4730586" cy="259088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H="1" flipV="1">
            <a:off x="2689412" y="0"/>
            <a:ext cx="2450490" cy="290379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5025867" y="3394846"/>
            <a:ext cx="1266808" cy="1099526"/>
          </a:xfrm>
          <a:prstGeom prst="rect">
            <a:avLst/>
          </a:prstGeom>
          <a:noFill/>
          <a:ln w="38100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Role Plays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Asking questions</a:t>
            </a:r>
            <a:endParaRPr kumimoji="0" lang="en-GB" altLang="en-US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4627195" y="1246761"/>
            <a:ext cx="2618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Write as many questions in </a:t>
            </a:r>
            <a:r>
              <a:rPr lang="en-US" sz="1400" dirty="0" err="1" smtClean="0"/>
              <a:t>Sp</a:t>
            </a:r>
            <a:r>
              <a:rPr lang="en-US" sz="1400" dirty="0" smtClean="0"/>
              <a:t> &amp; </a:t>
            </a:r>
            <a:r>
              <a:rPr lang="en-US" sz="1400" dirty="0" err="1" smtClean="0"/>
              <a:t>En</a:t>
            </a:r>
            <a:r>
              <a:rPr lang="en-US" sz="1400" dirty="0" smtClean="0"/>
              <a:t> as you remember</a:t>
            </a:r>
            <a:endParaRPr lang="en-GB" sz="1400" dirty="0"/>
          </a:p>
        </p:txBody>
      </p:sp>
      <p:sp>
        <p:nvSpPr>
          <p:cNvPr id="34" name="TextBox 33"/>
          <p:cNvSpPr txBox="1"/>
          <p:nvPr/>
        </p:nvSpPr>
        <p:spPr>
          <a:xfrm rot="18729300">
            <a:off x="5965715" y="1547214"/>
            <a:ext cx="3134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Hesitation prompts in Spanish can you remember?</a:t>
            </a:r>
            <a:endParaRPr lang="en-GB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 rot="20008385">
            <a:off x="6656382" y="2589959"/>
            <a:ext cx="2553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 una pregunta apropiada. (¿la cuenta? ¿servicios?)</a:t>
            </a:r>
            <a:endParaRPr lang="en-GB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2640" y="3899918"/>
            <a:ext cx="3055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Pregunta algo sobre la excursión. (¿precio? ¿comida?)</a:t>
            </a:r>
            <a:endParaRPr lang="en-GB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 rot="1256568">
            <a:off x="6347650" y="4867489"/>
            <a:ext cx="28105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Pídele información sobre el desayuno. (¿hora?)</a:t>
            </a:r>
            <a:endParaRPr lang="en-GB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 rot="20189913">
            <a:off x="2294890" y="4805652"/>
            <a:ext cx="269836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Pregunta algo sobre el camping. </a:t>
            </a:r>
            <a:r>
              <a:rPr lang="en-GB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(¿</a:t>
            </a:r>
            <a:r>
              <a:rPr lang="en-GB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duchas</a:t>
            </a:r>
            <a:r>
              <a:rPr lang="en-GB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? ¿</a:t>
            </a:r>
            <a:r>
              <a:rPr lang="en-GB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tienda</a:t>
            </a:r>
            <a:r>
              <a:rPr lang="en-GB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 de comestibles?)</a:t>
            </a:r>
            <a:endParaRPr lang="en-GB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 rot="2586609">
            <a:off x="5490007" y="5199448"/>
            <a:ext cx="2181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Pregunta cómo vais a ir. (¿en autobús? ¿a pie?)</a:t>
            </a:r>
            <a:endParaRPr lang="en-GB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 rot="5400000">
            <a:off x="4758969" y="5606818"/>
            <a:ext cx="15578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Pregunta</a:t>
            </a:r>
            <a:r>
              <a:rPr lang="en-GB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GB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precio</a:t>
            </a:r>
            <a:r>
              <a:rPr lang="en-GB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GB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130074" y="3811221"/>
            <a:ext cx="2583833" cy="783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240" marR="144145" algn="just">
              <a:lnSpc>
                <a:spcPct val="107000"/>
              </a:lnSpc>
              <a:spcAft>
                <a:spcPts val="800"/>
              </a:spcAft>
            </a:pPr>
            <a:r>
              <a:rPr lang="es-ES_tradn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Pregunta algo sobre el curso. (¿horario de clase? ¿profesor?)</a:t>
            </a:r>
            <a:endParaRPr lang="en-GB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46630" y="3146367"/>
            <a:ext cx="2608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Pregunta algo sobre las aspirinas (¿cuándo tomar? / ¿precio?)</a:t>
            </a:r>
            <a:endParaRPr lang="en-GB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 rot="2783353">
            <a:off x="2119420" y="1566624"/>
            <a:ext cx="3231444" cy="68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Quieres saber cuál de las actividades prefiere tu amigo/amiga. Haz </a:t>
            </a:r>
            <a:r>
              <a:rPr lang="es-ES_tradnl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</a:t>
            </a:r>
            <a:r>
              <a:rPr lang="es-ES_tradnl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pregunta apropiada.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72512" y="1418619"/>
            <a:ext cx="10025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200" dirty="0">
                <a:latin typeface="Arial" panose="020B0604020202020204" pitchFamily="34" charset="0"/>
                <a:ea typeface="Calibri" panose="020F0502020204030204" pitchFamily="34" charset="0"/>
              </a:rPr>
              <a:t>Necesitas ir a la farmacia. Haz </a:t>
            </a:r>
            <a:r>
              <a:rPr lang="es-ES_tradnl" sz="1200" b="1" dirty="0">
                <a:latin typeface="Arial" panose="020B0604020202020204" pitchFamily="34" charset="0"/>
                <a:ea typeface="Calibri" panose="020F0502020204030204" pitchFamily="34" charset="0"/>
              </a:rPr>
              <a:t>una </a:t>
            </a:r>
            <a:r>
              <a:rPr lang="es-ES_tradnl" sz="1200" dirty="0">
                <a:latin typeface="Arial" panose="020B0604020202020204" pitchFamily="34" charset="0"/>
                <a:ea typeface="Calibri" panose="020F0502020204030204" pitchFamily="34" charset="0"/>
              </a:rPr>
              <a:t>pregunta adecuada.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99241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495" y="2735601"/>
            <a:ext cx="2235924" cy="223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5658456" y="-147918"/>
            <a:ext cx="20493" cy="28733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6224337" y="0"/>
            <a:ext cx="2617564" cy="290026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V="1">
            <a:off x="6559260" y="242047"/>
            <a:ext cx="5632739" cy="3043054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V="1">
            <a:off x="6776418" y="3853563"/>
            <a:ext cx="5415581" cy="1667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6559260" y="4390527"/>
            <a:ext cx="5632739" cy="180856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6138872" y="4758357"/>
            <a:ext cx="2805407" cy="209964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H="1">
            <a:off x="5637964" y="4971525"/>
            <a:ext cx="40986" cy="193542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>
            <a:off x="3105727" y="4814224"/>
            <a:ext cx="2009010" cy="204377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H="1">
            <a:off x="0" y="4401327"/>
            <a:ext cx="4729650" cy="179776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H="1" flipV="1">
            <a:off x="0" y="3853563"/>
            <a:ext cx="4540495" cy="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H="1" flipV="1">
            <a:off x="0" y="726140"/>
            <a:ext cx="4730586" cy="259088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H="1" flipV="1">
            <a:off x="2689412" y="0"/>
            <a:ext cx="2450490" cy="290379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5015569" y="3408477"/>
            <a:ext cx="1266808" cy="1065425"/>
          </a:xfrm>
          <a:prstGeom prst="rect">
            <a:avLst/>
          </a:prstGeom>
          <a:noFill/>
          <a:ln w="38100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Role Plays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Saying why you are calling</a:t>
            </a:r>
            <a:endParaRPr kumimoji="0" lang="en-GB" altLang="en-US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13909771">
            <a:off x="2806665" y="1068553"/>
            <a:ext cx="32931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/>
              <a:t>Estás de vacaciones en Venezuela. Olvidaste tu monedero en el taxi. Llamas por teléfono a la compañía de taxis para preguntar si tienen tu monedero.</a:t>
            </a:r>
            <a:endParaRPr lang="en-GB" sz="1100" dirty="0"/>
          </a:p>
        </p:txBody>
      </p:sp>
      <p:sp>
        <p:nvSpPr>
          <p:cNvPr id="34" name="TextBox 33"/>
          <p:cNvSpPr txBox="1"/>
          <p:nvPr/>
        </p:nvSpPr>
        <p:spPr>
          <a:xfrm rot="18750351">
            <a:off x="6069493" y="1789069"/>
            <a:ext cx="262444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50" dirty="0"/>
              <a:t>Has perdido una maleta en el aeropuerto de Madrid. Llamas por teléfono para preguntar si </a:t>
            </a:r>
            <a:r>
              <a:rPr lang="es-ES_tradnl" sz="1050" dirty="0" smtClean="0"/>
              <a:t>han encontrado </a:t>
            </a:r>
            <a:r>
              <a:rPr lang="es-ES_tradnl" sz="1050" dirty="0"/>
              <a:t>tu maleta</a:t>
            </a:r>
            <a:r>
              <a:rPr lang="es-ES_tradnl" sz="1050" dirty="0" smtClean="0"/>
              <a:t>.</a:t>
            </a:r>
            <a:endParaRPr lang="en-GB" sz="1050" dirty="0"/>
          </a:p>
        </p:txBody>
      </p:sp>
      <p:sp>
        <p:nvSpPr>
          <p:cNvPr id="35" name="TextBox 34"/>
          <p:cNvSpPr txBox="1"/>
          <p:nvPr/>
        </p:nvSpPr>
        <p:spPr>
          <a:xfrm rot="20031067">
            <a:off x="6611631" y="2680348"/>
            <a:ext cx="2553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/>
              <a:t>Estás de vacaciones en España. Vas a la comisaría porque has perdido el pasaporte.</a:t>
            </a:r>
            <a:endParaRPr lang="en-GB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6702765" y="3885031"/>
            <a:ext cx="36945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1100" dirty="0" smtClean="0"/>
              <a:t>Estás </a:t>
            </a:r>
            <a:r>
              <a:rPr lang="es-ES_tradnl" sz="1100" dirty="0"/>
              <a:t>de vacaciones en España. Ayer, saliste con el paraguas de tu amigo/a porque llovía mucho y lo perdiste. Explicas a tu amigo/a que no tienes el paraguas</a:t>
            </a:r>
            <a:r>
              <a:rPr lang="es-ES_tradnl" sz="1100" dirty="0" smtClean="0"/>
              <a:t>.</a:t>
            </a:r>
            <a:endParaRPr lang="en-GB" sz="1100" dirty="0"/>
          </a:p>
        </p:txBody>
      </p:sp>
      <p:sp>
        <p:nvSpPr>
          <p:cNvPr id="32" name="Rectangle 31"/>
          <p:cNvSpPr/>
          <p:nvPr/>
        </p:nvSpPr>
        <p:spPr>
          <a:xfrm rot="1135609">
            <a:off x="6401332" y="4815317"/>
            <a:ext cx="281053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100" dirty="0"/>
              <a:t>Te olvidaste la mochila en el camping. Llamas por teléfono para preguntar si han encontrado tu mochila.</a:t>
            </a:r>
            <a:endParaRPr lang="en-GB" sz="1100" dirty="0"/>
          </a:p>
        </p:txBody>
      </p:sp>
      <p:sp>
        <p:nvSpPr>
          <p:cNvPr id="33" name="Rectangle 32"/>
          <p:cNvSpPr/>
          <p:nvPr/>
        </p:nvSpPr>
        <p:spPr>
          <a:xfrm rot="20264739">
            <a:off x="2294890" y="4790264"/>
            <a:ext cx="26983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100" dirty="0"/>
              <a:t>Estás en España con tus compañeros de curso. Durante una visita a un museo te separas del resto del grupo. Pides ayuda a un empleado del museo.</a:t>
            </a:r>
            <a:endParaRPr lang="en-GB" sz="1100" dirty="0"/>
          </a:p>
        </p:txBody>
      </p:sp>
      <p:sp>
        <p:nvSpPr>
          <p:cNvPr id="38" name="Rectangle 37"/>
          <p:cNvSpPr/>
          <p:nvPr/>
        </p:nvSpPr>
        <p:spPr>
          <a:xfrm rot="2397700">
            <a:off x="5727013" y="5624071"/>
            <a:ext cx="28715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Translate:I’ve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lost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Passport at </a:t>
            </a:r>
            <a:r>
              <a:rPr lang="es-E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airport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GB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 rot="5400000">
            <a:off x="4477695" y="5451392"/>
            <a:ext cx="16763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Translate: I’ve lost  my sister. She was wearing black jeans and a white top</a:t>
            </a:r>
            <a:endParaRPr lang="en-GB" sz="1100" dirty="0"/>
          </a:p>
        </p:txBody>
      </p:sp>
      <p:sp>
        <p:nvSpPr>
          <p:cNvPr id="41" name="Rectangle 40"/>
          <p:cNvSpPr/>
          <p:nvPr/>
        </p:nvSpPr>
        <p:spPr>
          <a:xfrm>
            <a:off x="761102" y="3809678"/>
            <a:ext cx="3794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400" dirty="0"/>
              <a:t>Estás en España con tu hermanita. Te das cuenta de que se ha perdido y hablas con un policía.</a:t>
            </a:r>
            <a:endParaRPr lang="en-GB" sz="1400" dirty="0"/>
          </a:p>
        </p:txBody>
      </p:sp>
      <p:sp>
        <p:nvSpPr>
          <p:cNvPr id="42" name="Rectangle 41"/>
          <p:cNvSpPr/>
          <p:nvPr/>
        </p:nvSpPr>
        <p:spPr>
          <a:xfrm rot="1622828">
            <a:off x="1125506" y="2573385"/>
            <a:ext cx="39774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100" dirty="0"/>
              <a:t>Estás en España </a:t>
            </a:r>
            <a:r>
              <a:rPr lang="es-ES_tradnl" sz="1100" dirty="0" smtClean="0"/>
              <a:t>de viaje escolar. No encuentras a tu grupo y </a:t>
            </a:r>
            <a:r>
              <a:rPr lang="es-ES_tradnl" sz="1100" dirty="0"/>
              <a:t>hablas con un policía.</a:t>
            </a:r>
            <a:endParaRPr lang="en-GB" sz="1100" dirty="0"/>
          </a:p>
        </p:txBody>
      </p:sp>
      <p:sp>
        <p:nvSpPr>
          <p:cNvPr id="43" name="Rectangle 42"/>
          <p:cNvSpPr/>
          <p:nvPr/>
        </p:nvSpPr>
        <p:spPr>
          <a:xfrm rot="2972064">
            <a:off x="2200579" y="1488843"/>
            <a:ext cx="3231444" cy="68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Estás de vacaciones en </a:t>
            </a:r>
            <a:r>
              <a:rPr lang="es-ES_tradnl" sz="12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Mexico</a:t>
            </a:r>
            <a:r>
              <a:rPr lang="es-ES_tradnl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has perdido a tus padres, Buscas a un policía.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4727990" y="1233461"/>
            <a:ext cx="262444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/>
              <a:t>Estás en España. Te olvidaste la raqueta de tenis en el polideportivo. Llamas para preguntar si está</a:t>
            </a:r>
          </a:p>
        </p:txBody>
      </p:sp>
    </p:spTree>
    <p:extLst>
      <p:ext uri="{BB962C8B-B14F-4D97-AF65-F5344CB8AC3E}">
        <p14:creationId xmlns:p14="http://schemas.microsoft.com/office/powerpoint/2010/main" val="1277295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408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Office Theme</vt:lpstr>
      <vt:lpstr>Revision clocks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clocks</dc:title>
  <dc:creator>Melody</dc:creator>
  <cp:lastModifiedBy>Melody</cp:lastModifiedBy>
  <cp:revision>12</cp:revision>
  <dcterms:created xsi:type="dcterms:W3CDTF">2020-03-08T14:34:59Z</dcterms:created>
  <dcterms:modified xsi:type="dcterms:W3CDTF">2020-04-16T15:19:41Z</dcterms:modified>
</cp:coreProperties>
</file>