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87D-7C13-4FD6-B846-847A602DC873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C71A-E0D6-4747-88DD-1E0C23CC9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58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87D-7C13-4FD6-B846-847A602DC873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C71A-E0D6-4747-88DD-1E0C23CC9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45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87D-7C13-4FD6-B846-847A602DC873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C71A-E0D6-4747-88DD-1E0C23CC9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51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87D-7C13-4FD6-B846-847A602DC873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C71A-E0D6-4747-88DD-1E0C23CC9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75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87D-7C13-4FD6-B846-847A602DC873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C71A-E0D6-4747-88DD-1E0C23CC9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10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87D-7C13-4FD6-B846-847A602DC873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C71A-E0D6-4747-88DD-1E0C23CC9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55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87D-7C13-4FD6-B846-847A602DC873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C71A-E0D6-4747-88DD-1E0C23CC9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94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87D-7C13-4FD6-B846-847A602DC873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C71A-E0D6-4747-88DD-1E0C23CC9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87D-7C13-4FD6-B846-847A602DC873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C71A-E0D6-4747-88DD-1E0C23CC9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0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87D-7C13-4FD6-B846-847A602DC873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C71A-E0D6-4747-88DD-1E0C23CC9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98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F87D-7C13-4FD6-B846-847A602DC873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C71A-E0D6-4747-88DD-1E0C23CC9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21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5F87D-7C13-4FD6-B846-847A602DC873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FC71A-E0D6-4747-88DD-1E0C23CC9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000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Revision clocks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blank</a:t>
            </a:r>
            <a:endParaRPr lang="en-US" dirty="0" smtClean="0"/>
          </a:p>
          <a:p>
            <a:r>
              <a:rPr lang="en-US" dirty="0" smtClean="0"/>
              <a:t>To be printed in A3 paper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18" y="617538"/>
            <a:ext cx="3246584" cy="81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74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495" y="2735601"/>
            <a:ext cx="2235924" cy="2235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7" name="Line 17"/>
          <p:cNvSpPr>
            <a:spLocks noChangeShapeType="1"/>
          </p:cNvSpPr>
          <p:nvPr/>
        </p:nvSpPr>
        <p:spPr bwMode="auto">
          <a:xfrm flipV="1">
            <a:off x="5658456" y="-147918"/>
            <a:ext cx="20493" cy="28733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6224337" y="0"/>
            <a:ext cx="2617564" cy="290026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V="1">
            <a:off x="6559260" y="242047"/>
            <a:ext cx="5632739" cy="3043054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V="1">
            <a:off x="6776418" y="3853563"/>
            <a:ext cx="5415581" cy="1667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6559260" y="4390527"/>
            <a:ext cx="5632739" cy="180856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6138872" y="4758357"/>
            <a:ext cx="2805407" cy="209964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H="1">
            <a:off x="5637964" y="4971525"/>
            <a:ext cx="40986" cy="193542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H="1">
            <a:off x="3105727" y="4814224"/>
            <a:ext cx="2009010" cy="2043776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H="1">
            <a:off x="0" y="4401327"/>
            <a:ext cx="4729650" cy="1797766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 flipH="1" flipV="1">
            <a:off x="0" y="3853563"/>
            <a:ext cx="4540495" cy="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 flipH="1" flipV="1">
            <a:off x="0" y="726140"/>
            <a:ext cx="4730586" cy="2590889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H="1" flipV="1">
            <a:off x="2689412" y="0"/>
            <a:ext cx="2450490" cy="290379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5025867" y="3394846"/>
            <a:ext cx="1266808" cy="1099526"/>
          </a:xfrm>
          <a:prstGeom prst="rect">
            <a:avLst/>
          </a:prstGeom>
          <a:noFill/>
          <a:ln w="38100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23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9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Revision clocks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clocks</dc:title>
  <dc:creator>Melody</dc:creator>
  <cp:lastModifiedBy>Melody</cp:lastModifiedBy>
  <cp:revision>13</cp:revision>
  <dcterms:created xsi:type="dcterms:W3CDTF">2020-03-08T14:34:59Z</dcterms:created>
  <dcterms:modified xsi:type="dcterms:W3CDTF">2020-04-16T15:20:00Z</dcterms:modified>
</cp:coreProperties>
</file>