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17"/>
  </p:notesMasterIdLst>
  <p:sldIdLst>
    <p:sldId id="256" r:id="rId2"/>
    <p:sldId id="257" r:id="rId3"/>
    <p:sldId id="258" r:id="rId4"/>
    <p:sldId id="259" r:id="rId5"/>
    <p:sldId id="260" r:id="rId6"/>
    <p:sldId id="261" r:id="rId7"/>
    <p:sldId id="270" r:id="rId8"/>
    <p:sldId id="262" r:id="rId9"/>
    <p:sldId id="263" r:id="rId10"/>
    <p:sldId id="264" r:id="rId11"/>
    <p:sldId id="265" r:id="rId12"/>
    <p:sldId id="266" r:id="rId13"/>
    <p:sldId id="267" r:id="rId14"/>
    <p:sldId id="268" r:id="rId15"/>
    <p:sldId id="269" r:id="rId16"/>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75" d="100"/>
          <a:sy n="75" d="100"/>
        </p:scale>
        <p:origin x="3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6F04E5-05C7-4793-A204-AC5CD62E677C}" type="doc">
      <dgm:prSet loTypeId="urn:microsoft.com/office/officeart/2011/layout/HexagonRadial" loCatId="cycle" qsTypeId="urn:microsoft.com/office/officeart/2005/8/quickstyle/3d1" qsCatId="3D" csTypeId="urn:microsoft.com/office/officeart/2005/8/colors/colorful1" csCatId="colorful" phldr="1"/>
      <dgm:spPr/>
      <dgm:t>
        <a:bodyPr/>
        <a:lstStyle/>
        <a:p>
          <a:endParaRPr lang="en-GB"/>
        </a:p>
      </dgm:t>
    </dgm:pt>
    <dgm:pt modelId="{74AF027D-F95E-47FC-BAF4-0FF16121CAE6}">
      <dgm:prSet phldrT="[Text]" custT="1"/>
      <dgm:spPr/>
      <dgm:t>
        <a:bodyPr/>
        <a:lstStyle/>
        <a:p>
          <a:r>
            <a:rPr lang="en-GB" sz="2400" smtClean="0"/>
            <a:t>Apps offer a wide range of ways to enhance lessons</a:t>
          </a:r>
          <a:endParaRPr lang="en-GB" sz="2400" dirty="0"/>
        </a:p>
      </dgm:t>
    </dgm:pt>
    <dgm:pt modelId="{D8A0E3C3-7E8E-49FB-B133-78286380169F}" type="parTrans" cxnId="{70BBA117-8FB2-412E-A939-C7C8DC1246DD}">
      <dgm:prSet/>
      <dgm:spPr/>
      <dgm:t>
        <a:bodyPr/>
        <a:lstStyle/>
        <a:p>
          <a:endParaRPr lang="en-GB"/>
        </a:p>
      </dgm:t>
    </dgm:pt>
    <dgm:pt modelId="{BF06A81B-8210-40A8-BB35-93B3AFF1792C}" type="sibTrans" cxnId="{70BBA117-8FB2-412E-A939-C7C8DC1246DD}">
      <dgm:prSet/>
      <dgm:spPr/>
      <dgm:t>
        <a:bodyPr/>
        <a:lstStyle/>
        <a:p>
          <a:endParaRPr lang="en-GB"/>
        </a:p>
      </dgm:t>
    </dgm:pt>
    <dgm:pt modelId="{B909F326-62C2-4FCB-B28A-D81E839ACB5A}">
      <dgm:prSet phldrT="[Text]" custT="1"/>
      <dgm:spPr/>
      <dgm:t>
        <a:bodyPr/>
        <a:lstStyle/>
        <a:p>
          <a:r>
            <a:rPr lang="en-GB" sz="1800" dirty="0" smtClean="0"/>
            <a:t>Apps can seamlessly integrated into lessons.</a:t>
          </a:r>
          <a:endParaRPr lang="en-GB" sz="1800" dirty="0"/>
        </a:p>
      </dgm:t>
    </dgm:pt>
    <dgm:pt modelId="{0FAD6DFF-97EA-4968-8660-E51C4C878DE1}" type="parTrans" cxnId="{90DB559E-C7A9-4831-8EEC-FFD3F194F0AD}">
      <dgm:prSet/>
      <dgm:spPr/>
      <dgm:t>
        <a:bodyPr/>
        <a:lstStyle/>
        <a:p>
          <a:endParaRPr lang="en-GB"/>
        </a:p>
      </dgm:t>
    </dgm:pt>
    <dgm:pt modelId="{5917013E-52DD-4988-8070-C9ED58946EE2}" type="sibTrans" cxnId="{90DB559E-C7A9-4831-8EEC-FFD3F194F0AD}">
      <dgm:prSet/>
      <dgm:spPr/>
      <dgm:t>
        <a:bodyPr/>
        <a:lstStyle/>
        <a:p>
          <a:endParaRPr lang="en-GB"/>
        </a:p>
      </dgm:t>
    </dgm:pt>
    <dgm:pt modelId="{7599D34B-8277-4635-9348-ADA4E1EE9677}">
      <dgm:prSet phldrT="[Text]" custT="1"/>
      <dgm:spPr/>
      <dgm:t>
        <a:bodyPr/>
        <a:lstStyle/>
        <a:p>
          <a:r>
            <a:rPr lang="en-GB" sz="1800" smtClean="0"/>
            <a:t>Set work + give  quick  feedback as it comes in </a:t>
          </a:r>
          <a:endParaRPr lang="en-GB" sz="1800" dirty="0"/>
        </a:p>
      </dgm:t>
    </dgm:pt>
    <dgm:pt modelId="{4D3ED88A-F71A-4176-AACE-BD1D922228F5}" type="parTrans" cxnId="{ACC83BE5-F48F-4A60-8350-35370764DC32}">
      <dgm:prSet/>
      <dgm:spPr/>
      <dgm:t>
        <a:bodyPr/>
        <a:lstStyle/>
        <a:p>
          <a:endParaRPr lang="en-GB"/>
        </a:p>
      </dgm:t>
    </dgm:pt>
    <dgm:pt modelId="{D82997AD-9C88-4D3A-8BEA-27124032BADB}" type="sibTrans" cxnId="{ACC83BE5-F48F-4A60-8350-35370764DC32}">
      <dgm:prSet/>
      <dgm:spPr/>
      <dgm:t>
        <a:bodyPr/>
        <a:lstStyle/>
        <a:p>
          <a:endParaRPr lang="en-GB"/>
        </a:p>
      </dgm:t>
    </dgm:pt>
    <dgm:pt modelId="{C3D5AAE6-55B8-42E3-9FAB-995E8468D1A0}">
      <dgm:prSet phldrT="[Text]" custT="1"/>
      <dgm:spPr/>
      <dgm:t>
        <a:bodyPr/>
        <a:lstStyle/>
        <a:p>
          <a:r>
            <a:rPr lang="en-GB" sz="1800" dirty="0" smtClean="0"/>
            <a:t>Administer quick quizzes</a:t>
          </a:r>
          <a:endParaRPr lang="en-GB" sz="1800" dirty="0"/>
        </a:p>
      </dgm:t>
    </dgm:pt>
    <dgm:pt modelId="{91CE6FAA-2F74-42A7-958C-A6049160F94B}" type="parTrans" cxnId="{54E30B32-68C2-4892-95F4-B1CDE2DA4B01}">
      <dgm:prSet/>
      <dgm:spPr/>
      <dgm:t>
        <a:bodyPr/>
        <a:lstStyle/>
        <a:p>
          <a:endParaRPr lang="en-GB"/>
        </a:p>
      </dgm:t>
    </dgm:pt>
    <dgm:pt modelId="{DF139EB4-25D7-4C9E-8725-A2CA3AE08069}" type="sibTrans" cxnId="{54E30B32-68C2-4892-95F4-B1CDE2DA4B01}">
      <dgm:prSet/>
      <dgm:spPr/>
      <dgm:t>
        <a:bodyPr/>
        <a:lstStyle/>
        <a:p>
          <a:endParaRPr lang="en-GB"/>
        </a:p>
      </dgm:t>
    </dgm:pt>
    <dgm:pt modelId="{A5C996D4-255E-458F-85BE-D2E6DD9F6B6F}">
      <dgm:prSet phldrT="[Text]" custT="1"/>
      <dgm:spPr/>
      <dgm:t>
        <a:bodyPr/>
        <a:lstStyle/>
        <a:p>
          <a:r>
            <a:rPr lang="en-GB" sz="1800" dirty="0" smtClean="0"/>
            <a:t>Allows SEND students to produce work without writing or typing</a:t>
          </a:r>
          <a:endParaRPr lang="en-GB" sz="1800" dirty="0"/>
        </a:p>
      </dgm:t>
    </dgm:pt>
    <dgm:pt modelId="{55336BB7-2470-4A3E-BF5F-B5CF7AF10F48}" type="parTrans" cxnId="{09755A2A-D1B7-43F3-8975-FE3C4B754DB8}">
      <dgm:prSet/>
      <dgm:spPr/>
      <dgm:t>
        <a:bodyPr/>
        <a:lstStyle/>
        <a:p>
          <a:endParaRPr lang="en-GB"/>
        </a:p>
      </dgm:t>
    </dgm:pt>
    <dgm:pt modelId="{4B878835-6A29-4B8B-825F-6A22EDFCDBBC}" type="sibTrans" cxnId="{09755A2A-D1B7-43F3-8975-FE3C4B754DB8}">
      <dgm:prSet/>
      <dgm:spPr/>
      <dgm:t>
        <a:bodyPr/>
        <a:lstStyle/>
        <a:p>
          <a:endParaRPr lang="en-GB"/>
        </a:p>
      </dgm:t>
    </dgm:pt>
    <dgm:pt modelId="{9D3C4BD3-79A8-4686-89BC-5CFEAE20C6EF}">
      <dgm:prSet phldrT="[Text]" custT="1"/>
      <dgm:spPr/>
      <dgm:t>
        <a:bodyPr/>
        <a:lstStyle/>
        <a:p>
          <a:r>
            <a:rPr lang="en-GB" sz="1800" smtClean="0"/>
            <a:t>Do interactive grammar tasks</a:t>
          </a:r>
          <a:endParaRPr lang="en-GB" sz="1800" dirty="0"/>
        </a:p>
      </dgm:t>
    </dgm:pt>
    <dgm:pt modelId="{DEB8CB81-FD6F-4C87-97A2-21E5A11FF2B4}" type="parTrans" cxnId="{FFC6C4FE-7656-432D-ADF4-19308B4E1CC1}">
      <dgm:prSet/>
      <dgm:spPr/>
      <dgm:t>
        <a:bodyPr/>
        <a:lstStyle/>
        <a:p>
          <a:endParaRPr lang="en-GB"/>
        </a:p>
      </dgm:t>
    </dgm:pt>
    <dgm:pt modelId="{1CDDDE45-83E3-4FB8-9D39-6C6EAA11FFCA}" type="sibTrans" cxnId="{FFC6C4FE-7656-432D-ADF4-19308B4E1CC1}">
      <dgm:prSet/>
      <dgm:spPr/>
      <dgm:t>
        <a:bodyPr/>
        <a:lstStyle/>
        <a:p>
          <a:endParaRPr lang="en-GB"/>
        </a:p>
      </dgm:t>
    </dgm:pt>
    <dgm:pt modelId="{F98DBDD5-BD72-4BA6-989B-3DF98D3DEB0B}">
      <dgm:prSet phldrT="[Text]" custT="1"/>
      <dgm:spPr/>
      <dgm:t>
        <a:bodyPr/>
        <a:lstStyle/>
        <a:p>
          <a:r>
            <a:rPr lang="en-GB" sz="1800" smtClean="0"/>
            <a:t>Keep a flow of work going for absentees</a:t>
          </a:r>
          <a:endParaRPr lang="en-GB" sz="1800" dirty="0"/>
        </a:p>
      </dgm:t>
    </dgm:pt>
    <dgm:pt modelId="{7897F8C1-AA05-48F0-81CC-54D48F329C57}" type="parTrans" cxnId="{E4753363-8152-4C82-BFEF-27A0C35BA6B9}">
      <dgm:prSet/>
      <dgm:spPr/>
      <dgm:t>
        <a:bodyPr/>
        <a:lstStyle/>
        <a:p>
          <a:endParaRPr lang="en-GB"/>
        </a:p>
      </dgm:t>
    </dgm:pt>
    <dgm:pt modelId="{14F8B7BC-E021-40BC-8E28-3559CD08D0A5}" type="sibTrans" cxnId="{E4753363-8152-4C82-BFEF-27A0C35BA6B9}">
      <dgm:prSet/>
      <dgm:spPr/>
      <dgm:t>
        <a:bodyPr/>
        <a:lstStyle/>
        <a:p>
          <a:endParaRPr lang="en-GB"/>
        </a:p>
      </dgm:t>
    </dgm:pt>
    <dgm:pt modelId="{096FDB0D-E99B-42F5-83F9-271507AFA028}" type="pres">
      <dgm:prSet presAssocID="{0D6F04E5-05C7-4793-A204-AC5CD62E677C}" presName="Name0" presStyleCnt="0">
        <dgm:presLayoutVars>
          <dgm:chMax val="1"/>
          <dgm:chPref val="1"/>
          <dgm:dir/>
          <dgm:animOne val="branch"/>
          <dgm:animLvl val="lvl"/>
        </dgm:presLayoutVars>
      </dgm:prSet>
      <dgm:spPr/>
      <dgm:t>
        <a:bodyPr/>
        <a:lstStyle/>
        <a:p>
          <a:endParaRPr lang="en-GB"/>
        </a:p>
      </dgm:t>
    </dgm:pt>
    <dgm:pt modelId="{C7918295-00CB-40AF-9596-8721386E504D}" type="pres">
      <dgm:prSet presAssocID="{74AF027D-F95E-47FC-BAF4-0FF16121CAE6}" presName="Parent" presStyleLbl="node0" presStyleIdx="0" presStyleCnt="1">
        <dgm:presLayoutVars>
          <dgm:chMax val="6"/>
          <dgm:chPref val="6"/>
        </dgm:presLayoutVars>
      </dgm:prSet>
      <dgm:spPr/>
      <dgm:t>
        <a:bodyPr/>
        <a:lstStyle/>
        <a:p>
          <a:endParaRPr lang="en-GB"/>
        </a:p>
      </dgm:t>
    </dgm:pt>
    <dgm:pt modelId="{B13CD482-491E-497E-A53C-5B7B829E4681}" type="pres">
      <dgm:prSet presAssocID="{B909F326-62C2-4FCB-B28A-D81E839ACB5A}" presName="Accent1" presStyleCnt="0"/>
      <dgm:spPr/>
      <dgm:t>
        <a:bodyPr/>
        <a:lstStyle/>
        <a:p>
          <a:endParaRPr lang="en-GB"/>
        </a:p>
      </dgm:t>
    </dgm:pt>
    <dgm:pt modelId="{7609C9DE-24C9-4CAB-9303-DB7A71B63C84}" type="pres">
      <dgm:prSet presAssocID="{B909F326-62C2-4FCB-B28A-D81E839ACB5A}" presName="Accent" presStyleLbl="bgShp" presStyleIdx="0" presStyleCnt="6"/>
      <dgm:spPr/>
      <dgm:t>
        <a:bodyPr/>
        <a:lstStyle/>
        <a:p>
          <a:endParaRPr lang="en-GB"/>
        </a:p>
      </dgm:t>
    </dgm:pt>
    <dgm:pt modelId="{ED147950-D04D-4F3A-8B1D-9331B50E048F}" type="pres">
      <dgm:prSet presAssocID="{B909F326-62C2-4FCB-B28A-D81E839ACB5A}" presName="Child1" presStyleLbl="node1" presStyleIdx="0" presStyleCnt="6">
        <dgm:presLayoutVars>
          <dgm:chMax val="0"/>
          <dgm:chPref val="0"/>
          <dgm:bulletEnabled val="1"/>
        </dgm:presLayoutVars>
      </dgm:prSet>
      <dgm:spPr/>
      <dgm:t>
        <a:bodyPr/>
        <a:lstStyle/>
        <a:p>
          <a:endParaRPr lang="en-GB"/>
        </a:p>
      </dgm:t>
    </dgm:pt>
    <dgm:pt modelId="{53C9935C-7A2F-4274-8E5A-25703B00F826}" type="pres">
      <dgm:prSet presAssocID="{7599D34B-8277-4635-9348-ADA4E1EE9677}" presName="Accent2" presStyleCnt="0"/>
      <dgm:spPr/>
      <dgm:t>
        <a:bodyPr/>
        <a:lstStyle/>
        <a:p>
          <a:endParaRPr lang="en-GB"/>
        </a:p>
      </dgm:t>
    </dgm:pt>
    <dgm:pt modelId="{379CBF4C-9542-47B7-B508-29FAC9619F02}" type="pres">
      <dgm:prSet presAssocID="{7599D34B-8277-4635-9348-ADA4E1EE9677}" presName="Accent" presStyleLbl="bgShp" presStyleIdx="1" presStyleCnt="6"/>
      <dgm:spPr/>
      <dgm:t>
        <a:bodyPr/>
        <a:lstStyle/>
        <a:p>
          <a:endParaRPr lang="en-GB"/>
        </a:p>
      </dgm:t>
    </dgm:pt>
    <dgm:pt modelId="{0186F203-04A3-4707-9DE7-9FC1E125963D}" type="pres">
      <dgm:prSet presAssocID="{7599D34B-8277-4635-9348-ADA4E1EE9677}" presName="Child2" presStyleLbl="node1" presStyleIdx="1" presStyleCnt="6">
        <dgm:presLayoutVars>
          <dgm:chMax val="0"/>
          <dgm:chPref val="0"/>
          <dgm:bulletEnabled val="1"/>
        </dgm:presLayoutVars>
      </dgm:prSet>
      <dgm:spPr/>
      <dgm:t>
        <a:bodyPr/>
        <a:lstStyle/>
        <a:p>
          <a:endParaRPr lang="en-GB"/>
        </a:p>
      </dgm:t>
    </dgm:pt>
    <dgm:pt modelId="{E3E77E2B-76BB-4A53-AAA8-7245345EB5E4}" type="pres">
      <dgm:prSet presAssocID="{C3D5AAE6-55B8-42E3-9FAB-995E8468D1A0}" presName="Accent3" presStyleCnt="0"/>
      <dgm:spPr/>
      <dgm:t>
        <a:bodyPr/>
        <a:lstStyle/>
        <a:p>
          <a:endParaRPr lang="en-GB"/>
        </a:p>
      </dgm:t>
    </dgm:pt>
    <dgm:pt modelId="{6FC83E45-AB1D-4152-9624-F1F5FBC5FBCC}" type="pres">
      <dgm:prSet presAssocID="{C3D5AAE6-55B8-42E3-9FAB-995E8468D1A0}" presName="Accent" presStyleLbl="bgShp" presStyleIdx="2" presStyleCnt="6"/>
      <dgm:spPr/>
      <dgm:t>
        <a:bodyPr/>
        <a:lstStyle/>
        <a:p>
          <a:endParaRPr lang="en-GB"/>
        </a:p>
      </dgm:t>
    </dgm:pt>
    <dgm:pt modelId="{4F3DC8DB-9AA5-4820-9BCD-60D4E88B9C2C}" type="pres">
      <dgm:prSet presAssocID="{C3D5AAE6-55B8-42E3-9FAB-995E8468D1A0}" presName="Child3" presStyleLbl="node1" presStyleIdx="2" presStyleCnt="6">
        <dgm:presLayoutVars>
          <dgm:chMax val="0"/>
          <dgm:chPref val="0"/>
          <dgm:bulletEnabled val="1"/>
        </dgm:presLayoutVars>
      </dgm:prSet>
      <dgm:spPr/>
      <dgm:t>
        <a:bodyPr/>
        <a:lstStyle/>
        <a:p>
          <a:endParaRPr lang="en-GB"/>
        </a:p>
      </dgm:t>
    </dgm:pt>
    <dgm:pt modelId="{A2BC8FB8-BA63-4ED8-B33D-75147C0DC1D9}" type="pres">
      <dgm:prSet presAssocID="{A5C996D4-255E-458F-85BE-D2E6DD9F6B6F}" presName="Accent4" presStyleCnt="0"/>
      <dgm:spPr/>
      <dgm:t>
        <a:bodyPr/>
        <a:lstStyle/>
        <a:p>
          <a:endParaRPr lang="en-GB"/>
        </a:p>
      </dgm:t>
    </dgm:pt>
    <dgm:pt modelId="{586C4347-2E41-4B1C-9B18-D95B0AB0F863}" type="pres">
      <dgm:prSet presAssocID="{A5C996D4-255E-458F-85BE-D2E6DD9F6B6F}" presName="Accent" presStyleLbl="bgShp" presStyleIdx="3" presStyleCnt="6"/>
      <dgm:spPr/>
      <dgm:t>
        <a:bodyPr/>
        <a:lstStyle/>
        <a:p>
          <a:endParaRPr lang="en-GB"/>
        </a:p>
      </dgm:t>
    </dgm:pt>
    <dgm:pt modelId="{CF26C03C-494E-4D33-A6FF-C8AE4F1E8F26}" type="pres">
      <dgm:prSet presAssocID="{A5C996D4-255E-458F-85BE-D2E6DD9F6B6F}" presName="Child4" presStyleLbl="node1" presStyleIdx="3" presStyleCnt="6">
        <dgm:presLayoutVars>
          <dgm:chMax val="0"/>
          <dgm:chPref val="0"/>
          <dgm:bulletEnabled val="1"/>
        </dgm:presLayoutVars>
      </dgm:prSet>
      <dgm:spPr/>
      <dgm:t>
        <a:bodyPr/>
        <a:lstStyle/>
        <a:p>
          <a:endParaRPr lang="en-GB"/>
        </a:p>
      </dgm:t>
    </dgm:pt>
    <dgm:pt modelId="{24AFBB14-CC05-4AB2-8CBF-4FE502C6253C}" type="pres">
      <dgm:prSet presAssocID="{9D3C4BD3-79A8-4686-89BC-5CFEAE20C6EF}" presName="Accent5" presStyleCnt="0"/>
      <dgm:spPr/>
      <dgm:t>
        <a:bodyPr/>
        <a:lstStyle/>
        <a:p>
          <a:endParaRPr lang="en-GB"/>
        </a:p>
      </dgm:t>
    </dgm:pt>
    <dgm:pt modelId="{DC64D00F-F100-4918-A33B-5A6033C051A9}" type="pres">
      <dgm:prSet presAssocID="{9D3C4BD3-79A8-4686-89BC-5CFEAE20C6EF}" presName="Accent" presStyleLbl="bgShp" presStyleIdx="4" presStyleCnt="6"/>
      <dgm:spPr/>
      <dgm:t>
        <a:bodyPr/>
        <a:lstStyle/>
        <a:p>
          <a:endParaRPr lang="en-GB"/>
        </a:p>
      </dgm:t>
    </dgm:pt>
    <dgm:pt modelId="{A7DAD7C2-B455-4BCA-88E0-78838BAD39FB}" type="pres">
      <dgm:prSet presAssocID="{9D3C4BD3-79A8-4686-89BC-5CFEAE20C6EF}" presName="Child5" presStyleLbl="node1" presStyleIdx="4" presStyleCnt="6">
        <dgm:presLayoutVars>
          <dgm:chMax val="0"/>
          <dgm:chPref val="0"/>
          <dgm:bulletEnabled val="1"/>
        </dgm:presLayoutVars>
      </dgm:prSet>
      <dgm:spPr/>
      <dgm:t>
        <a:bodyPr/>
        <a:lstStyle/>
        <a:p>
          <a:endParaRPr lang="en-GB"/>
        </a:p>
      </dgm:t>
    </dgm:pt>
    <dgm:pt modelId="{5230A154-A92F-472B-A374-ED4824C83C3F}" type="pres">
      <dgm:prSet presAssocID="{F98DBDD5-BD72-4BA6-989B-3DF98D3DEB0B}" presName="Accent6" presStyleCnt="0"/>
      <dgm:spPr/>
      <dgm:t>
        <a:bodyPr/>
        <a:lstStyle/>
        <a:p>
          <a:endParaRPr lang="en-GB"/>
        </a:p>
      </dgm:t>
    </dgm:pt>
    <dgm:pt modelId="{A5E001C5-FDBD-47BE-B093-8249F90CC184}" type="pres">
      <dgm:prSet presAssocID="{F98DBDD5-BD72-4BA6-989B-3DF98D3DEB0B}" presName="Accent" presStyleLbl="bgShp" presStyleIdx="5" presStyleCnt="6"/>
      <dgm:spPr/>
      <dgm:t>
        <a:bodyPr/>
        <a:lstStyle/>
        <a:p>
          <a:endParaRPr lang="en-GB"/>
        </a:p>
      </dgm:t>
    </dgm:pt>
    <dgm:pt modelId="{63940068-4DC8-4E06-8126-DB049F43C485}" type="pres">
      <dgm:prSet presAssocID="{F98DBDD5-BD72-4BA6-989B-3DF98D3DEB0B}" presName="Child6" presStyleLbl="node1" presStyleIdx="5" presStyleCnt="6" custLinFactNeighborY="-3629">
        <dgm:presLayoutVars>
          <dgm:chMax val="0"/>
          <dgm:chPref val="0"/>
          <dgm:bulletEnabled val="1"/>
        </dgm:presLayoutVars>
      </dgm:prSet>
      <dgm:spPr/>
      <dgm:t>
        <a:bodyPr/>
        <a:lstStyle/>
        <a:p>
          <a:endParaRPr lang="en-GB"/>
        </a:p>
      </dgm:t>
    </dgm:pt>
  </dgm:ptLst>
  <dgm:cxnLst>
    <dgm:cxn modelId="{09755A2A-D1B7-43F3-8975-FE3C4B754DB8}" srcId="{74AF027D-F95E-47FC-BAF4-0FF16121CAE6}" destId="{A5C996D4-255E-458F-85BE-D2E6DD9F6B6F}" srcOrd="3" destOrd="0" parTransId="{55336BB7-2470-4A3E-BF5F-B5CF7AF10F48}" sibTransId="{4B878835-6A29-4B8B-825F-6A22EDFCDBBC}"/>
    <dgm:cxn modelId="{DED43A37-9A6A-4F8D-8C33-2D76E8BD15D3}" type="presOf" srcId="{0D6F04E5-05C7-4793-A204-AC5CD62E677C}" destId="{096FDB0D-E99B-42F5-83F9-271507AFA028}" srcOrd="0" destOrd="0" presId="urn:microsoft.com/office/officeart/2011/layout/HexagonRadial"/>
    <dgm:cxn modelId="{54E30B32-68C2-4892-95F4-B1CDE2DA4B01}" srcId="{74AF027D-F95E-47FC-BAF4-0FF16121CAE6}" destId="{C3D5AAE6-55B8-42E3-9FAB-995E8468D1A0}" srcOrd="2" destOrd="0" parTransId="{91CE6FAA-2F74-42A7-958C-A6049160F94B}" sibTransId="{DF139EB4-25D7-4C9E-8725-A2CA3AE08069}"/>
    <dgm:cxn modelId="{ACC83BE5-F48F-4A60-8350-35370764DC32}" srcId="{74AF027D-F95E-47FC-BAF4-0FF16121CAE6}" destId="{7599D34B-8277-4635-9348-ADA4E1EE9677}" srcOrd="1" destOrd="0" parTransId="{4D3ED88A-F71A-4176-AACE-BD1D922228F5}" sibTransId="{D82997AD-9C88-4D3A-8BEA-27124032BADB}"/>
    <dgm:cxn modelId="{9E4F2C8E-C6B0-45BC-BCBF-CE1C9CCD6245}" type="presOf" srcId="{F98DBDD5-BD72-4BA6-989B-3DF98D3DEB0B}" destId="{63940068-4DC8-4E06-8126-DB049F43C485}" srcOrd="0" destOrd="0" presId="urn:microsoft.com/office/officeart/2011/layout/HexagonRadial"/>
    <dgm:cxn modelId="{B3DEDAD8-3490-477D-BBAE-F9CBEBDB7A06}" type="presOf" srcId="{A5C996D4-255E-458F-85BE-D2E6DD9F6B6F}" destId="{CF26C03C-494E-4D33-A6FF-C8AE4F1E8F26}" srcOrd="0" destOrd="0" presId="urn:microsoft.com/office/officeart/2011/layout/HexagonRadial"/>
    <dgm:cxn modelId="{90DB559E-C7A9-4831-8EEC-FFD3F194F0AD}" srcId="{74AF027D-F95E-47FC-BAF4-0FF16121CAE6}" destId="{B909F326-62C2-4FCB-B28A-D81E839ACB5A}" srcOrd="0" destOrd="0" parTransId="{0FAD6DFF-97EA-4968-8660-E51C4C878DE1}" sibTransId="{5917013E-52DD-4988-8070-C9ED58946EE2}"/>
    <dgm:cxn modelId="{E4753363-8152-4C82-BFEF-27A0C35BA6B9}" srcId="{74AF027D-F95E-47FC-BAF4-0FF16121CAE6}" destId="{F98DBDD5-BD72-4BA6-989B-3DF98D3DEB0B}" srcOrd="5" destOrd="0" parTransId="{7897F8C1-AA05-48F0-81CC-54D48F329C57}" sibTransId="{14F8B7BC-E021-40BC-8E28-3559CD08D0A5}"/>
    <dgm:cxn modelId="{465CFECA-ABE8-4F6F-A256-987870A86846}" type="presOf" srcId="{74AF027D-F95E-47FC-BAF4-0FF16121CAE6}" destId="{C7918295-00CB-40AF-9596-8721386E504D}" srcOrd="0" destOrd="0" presId="urn:microsoft.com/office/officeart/2011/layout/HexagonRadial"/>
    <dgm:cxn modelId="{70BBA117-8FB2-412E-A939-C7C8DC1246DD}" srcId="{0D6F04E5-05C7-4793-A204-AC5CD62E677C}" destId="{74AF027D-F95E-47FC-BAF4-0FF16121CAE6}" srcOrd="0" destOrd="0" parTransId="{D8A0E3C3-7E8E-49FB-B133-78286380169F}" sibTransId="{BF06A81B-8210-40A8-BB35-93B3AFF1792C}"/>
    <dgm:cxn modelId="{0286F14E-2D8E-4DDE-97D4-F01098E51151}" type="presOf" srcId="{7599D34B-8277-4635-9348-ADA4E1EE9677}" destId="{0186F203-04A3-4707-9DE7-9FC1E125963D}" srcOrd="0" destOrd="0" presId="urn:microsoft.com/office/officeart/2011/layout/HexagonRadial"/>
    <dgm:cxn modelId="{FFC6C4FE-7656-432D-ADF4-19308B4E1CC1}" srcId="{74AF027D-F95E-47FC-BAF4-0FF16121CAE6}" destId="{9D3C4BD3-79A8-4686-89BC-5CFEAE20C6EF}" srcOrd="4" destOrd="0" parTransId="{DEB8CB81-FD6F-4C87-97A2-21E5A11FF2B4}" sibTransId="{1CDDDE45-83E3-4FB8-9D39-6C6EAA11FFCA}"/>
    <dgm:cxn modelId="{C8A19428-676E-4173-9B1E-F4580BF2E909}" type="presOf" srcId="{9D3C4BD3-79A8-4686-89BC-5CFEAE20C6EF}" destId="{A7DAD7C2-B455-4BCA-88E0-78838BAD39FB}" srcOrd="0" destOrd="0" presId="urn:microsoft.com/office/officeart/2011/layout/HexagonRadial"/>
    <dgm:cxn modelId="{7B70CB21-65AF-4699-91C7-D1F891A0FA84}" type="presOf" srcId="{C3D5AAE6-55B8-42E3-9FAB-995E8468D1A0}" destId="{4F3DC8DB-9AA5-4820-9BCD-60D4E88B9C2C}" srcOrd="0" destOrd="0" presId="urn:microsoft.com/office/officeart/2011/layout/HexagonRadial"/>
    <dgm:cxn modelId="{5D2CCDCA-85D5-4B7F-BFF4-CBCE8686E0CE}" type="presOf" srcId="{B909F326-62C2-4FCB-B28A-D81E839ACB5A}" destId="{ED147950-D04D-4F3A-8B1D-9331B50E048F}" srcOrd="0" destOrd="0" presId="urn:microsoft.com/office/officeart/2011/layout/HexagonRadial"/>
    <dgm:cxn modelId="{7052810E-C332-4496-A65D-F7EEA76B1A1E}" type="presParOf" srcId="{096FDB0D-E99B-42F5-83F9-271507AFA028}" destId="{C7918295-00CB-40AF-9596-8721386E504D}" srcOrd="0" destOrd="0" presId="urn:microsoft.com/office/officeart/2011/layout/HexagonRadial"/>
    <dgm:cxn modelId="{3E9BE614-ABF4-4F33-AB31-1E5A69BBE0F1}" type="presParOf" srcId="{096FDB0D-E99B-42F5-83F9-271507AFA028}" destId="{B13CD482-491E-497E-A53C-5B7B829E4681}" srcOrd="1" destOrd="0" presId="urn:microsoft.com/office/officeart/2011/layout/HexagonRadial"/>
    <dgm:cxn modelId="{DFF60729-FC1D-44CC-A568-56DD95A24A2F}" type="presParOf" srcId="{B13CD482-491E-497E-A53C-5B7B829E4681}" destId="{7609C9DE-24C9-4CAB-9303-DB7A71B63C84}" srcOrd="0" destOrd="0" presId="urn:microsoft.com/office/officeart/2011/layout/HexagonRadial"/>
    <dgm:cxn modelId="{CC0EE032-30A1-4281-8FEB-C999CC5545BC}" type="presParOf" srcId="{096FDB0D-E99B-42F5-83F9-271507AFA028}" destId="{ED147950-D04D-4F3A-8B1D-9331B50E048F}" srcOrd="2" destOrd="0" presId="urn:microsoft.com/office/officeart/2011/layout/HexagonRadial"/>
    <dgm:cxn modelId="{A7DC1110-1189-41AC-88F7-B15EDA24DA3A}" type="presParOf" srcId="{096FDB0D-E99B-42F5-83F9-271507AFA028}" destId="{53C9935C-7A2F-4274-8E5A-25703B00F826}" srcOrd="3" destOrd="0" presId="urn:microsoft.com/office/officeart/2011/layout/HexagonRadial"/>
    <dgm:cxn modelId="{3918E7C0-BAE6-4E8C-9C06-4C14C795ABA1}" type="presParOf" srcId="{53C9935C-7A2F-4274-8E5A-25703B00F826}" destId="{379CBF4C-9542-47B7-B508-29FAC9619F02}" srcOrd="0" destOrd="0" presId="urn:microsoft.com/office/officeart/2011/layout/HexagonRadial"/>
    <dgm:cxn modelId="{406EC2C1-81A7-40A3-B714-A3ED20B6B078}" type="presParOf" srcId="{096FDB0D-E99B-42F5-83F9-271507AFA028}" destId="{0186F203-04A3-4707-9DE7-9FC1E125963D}" srcOrd="4" destOrd="0" presId="urn:microsoft.com/office/officeart/2011/layout/HexagonRadial"/>
    <dgm:cxn modelId="{5022BACE-DBEA-432B-A247-0A921E5BDE44}" type="presParOf" srcId="{096FDB0D-E99B-42F5-83F9-271507AFA028}" destId="{E3E77E2B-76BB-4A53-AAA8-7245345EB5E4}" srcOrd="5" destOrd="0" presId="urn:microsoft.com/office/officeart/2011/layout/HexagonRadial"/>
    <dgm:cxn modelId="{3C47FA96-BA5C-4C52-9C9F-D5015888E892}" type="presParOf" srcId="{E3E77E2B-76BB-4A53-AAA8-7245345EB5E4}" destId="{6FC83E45-AB1D-4152-9624-F1F5FBC5FBCC}" srcOrd="0" destOrd="0" presId="urn:microsoft.com/office/officeart/2011/layout/HexagonRadial"/>
    <dgm:cxn modelId="{20D86387-0B6D-4DA3-BC90-14D2A0B61628}" type="presParOf" srcId="{096FDB0D-E99B-42F5-83F9-271507AFA028}" destId="{4F3DC8DB-9AA5-4820-9BCD-60D4E88B9C2C}" srcOrd="6" destOrd="0" presId="urn:microsoft.com/office/officeart/2011/layout/HexagonRadial"/>
    <dgm:cxn modelId="{2C2BFEB2-41E8-4689-9668-49DE98571D61}" type="presParOf" srcId="{096FDB0D-E99B-42F5-83F9-271507AFA028}" destId="{A2BC8FB8-BA63-4ED8-B33D-75147C0DC1D9}" srcOrd="7" destOrd="0" presId="urn:microsoft.com/office/officeart/2011/layout/HexagonRadial"/>
    <dgm:cxn modelId="{ABD648A9-4EE5-4885-94D4-7E74127D3562}" type="presParOf" srcId="{A2BC8FB8-BA63-4ED8-B33D-75147C0DC1D9}" destId="{586C4347-2E41-4B1C-9B18-D95B0AB0F863}" srcOrd="0" destOrd="0" presId="urn:microsoft.com/office/officeart/2011/layout/HexagonRadial"/>
    <dgm:cxn modelId="{B9F64C8E-EE63-470B-A3A9-783E4624D145}" type="presParOf" srcId="{096FDB0D-E99B-42F5-83F9-271507AFA028}" destId="{CF26C03C-494E-4D33-A6FF-C8AE4F1E8F26}" srcOrd="8" destOrd="0" presId="urn:microsoft.com/office/officeart/2011/layout/HexagonRadial"/>
    <dgm:cxn modelId="{B253264A-52A1-473A-896A-594BA45D3FCB}" type="presParOf" srcId="{096FDB0D-E99B-42F5-83F9-271507AFA028}" destId="{24AFBB14-CC05-4AB2-8CBF-4FE502C6253C}" srcOrd="9" destOrd="0" presId="urn:microsoft.com/office/officeart/2011/layout/HexagonRadial"/>
    <dgm:cxn modelId="{E240376F-9CD4-43AA-99BD-3A3EC8D20074}" type="presParOf" srcId="{24AFBB14-CC05-4AB2-8CBF-4FE502C6253C}" destId="{DC64D00F-F100-4918-A33B-5A6033C051A9}" srcOrd="0" destOrd="0" presId="urn:microsoft.com/office/officeart/2011/layout/HexagonRadial"/>
    <dgm:cxn modelId="{A5788F9E-FA38-4A97-85BC-50B64AB09687}" type="presParOf" srcId="{096FDB0D-E99B-42F5-83F9-271507AFA028}" destId="{A7DAD7C2-B455-4BCA-88E0-78838BAD39FB}" srcOrd="10" destOrd="0" presId="urn:microsoft.com/office/officeart/2011/layout/HexagonRadial"/>
    <dgm:cxn modelId="{287F4CB6-3BE0-4527-B2F0-B284D99FFC78}" type="presParOf" srcId="{096FDB0D-E99B-42F5-83F9-271507AFA028}" destId="{5230A154-A92F-472B-A374-ED4824C83C3F}" srcOrd="11" destOrd="0" presId="urn:microsoft.com/office/officeart/2011/layout/HexagonRadial"/>
    <dgm:cxn modelId="{672F3689-B743-4341-8E49-F384DCD73D56}" type="presParOf" srcId="{5230A154-A92F-472B-A374-ED4824C83C3F}" destId="{A5E001C5-FDBD-47BE-B093-8249F90CC184}" srcOrd="0" destOrd="0" presId="urn:microsoft.com/office/officeart/2011/layout/HexagonRadial"/>
    <dgm:cxn modelId="{B49F2CB1-BC11-42FA-B54F-17E3F228EC40}" type="presParOf" srcId="{096FDB0D-E99B-42F5-83F9-271507AFA028}" destId="{63940068-4DC8-4E06-8126-DB049F43C485}"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918295-00CB-40AF-9596-8721386E504D}">
      <dsp:nvSpPr>
        <dsp:cNvPr id="0" name=""/>
        <dsp:cNvSpPr/>
      </dsp:nvSpPr>
      <dsp:spPr>
        <a:xfrm>
          <a:off x="5011415" y="2174967"/>
          <a:ext cx="2764478" cy="2391385"/>
        </a:xfrm>
        <a:prstGeom prst="hexagon">
          <a:avLst>
            <a:gd name="adj" fmla="val 28570"/>
            <a:gd name="vf" fmla="val 11547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smtClean="0"/>
            <a:t>Apps offer a wide range of ways to enhance lessons</a:t>
          </a:r>
          <a:endParaRPr lang="en-GB" sz="2400" kern="1200" dirty="0"/>
        </a:p>
      </dsp:txBody>
      <dsp:txXfrm>
        <a:off x="5469528" y="2571253"/>
        <a:ext cx="1848252" cy="1598813"/>
      </dsp:txXfrm>
    </dsp:sp>
    <dsp:sp modelId="{379CBF4C-9542-47B7-B508-29FAC9619F02}">
      <dsp:nvSpPr>
        <dsp:cNvPr id="0" name=""/>
        <dsp:cNvSpPr/>
      </dsp:nvSpPr>
      <dsp:spPr>
        <a:xfrm>
          <a:off x="6742509" y="1030851"/>
          <a:ext cx="1043029" cy="898707"/>
        </a:xfrm>
        <a:prstGeom prst="hexagon">
          <a:avLst>
            <a:gd name="adj" fmla="val 28900"/>
            <a:gd name="vf" fmla="val 115470"/>
          </a:avLst>
        </a:prstGeom>
        <a:gradFill rotWithShape="0">
          <a:gsLst>
            <a:gs pos="0">
              <a:schemeClr val="accent2">
                <a:tint val="40000"/>
                <a:hueOff val="0"/>
                <a:satOff val="0"/>
                <a:lumOff val="0"/>
                <a:alphaOff val="0"/>
                <a:tint val="96000"/>
                <a:lumMod val="100000"/>
              </a:schemeClr>
            </a:gs>
            <a:gs pos="78000">
              <a:schemeClr val="accent2">
                <a:tint val="40000"/>
                <a:hueOff val="0"/>
                <a:satOff val="0"/>
                <a:lumOff val="0"/>
                <a:alphaOff val="0"/>
                <a:shade val="94000"/>
                <a:lumMod val="94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ED147950-D04D-4F3A-8B1D-9331B50E048F}">
      <dsp:nvSpPr>
        <dsp:cNvPr id="0" name=""/>
        <dsp:cNvSpPr/>
      </dsp:nvSpPr>
      <dsp:spPr>
        <a:xfrm>
          <a:off x="5266063" y="0"/>
          <a:ext cx="2265470" cy="1959897"/>
        </a:xfrm>
        <a:prstGeom prst="hexagon">
          <a:avLst>
            <a:gd name="adj" fmla="val 28570"/>
            <a:gd name="vf" fmla="val 11547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Apps can seamlessly integrated into lessons.</a:t>
          </a:r>
          <a:endParaRPr lang="en-GB" sz="1800" kern="1200" dirty="0"/>
        </a:p>
      </dsp:txBody>
      <dsp:txXfrm>
        <a:off x="5641500" y="324797"/>
        <a:ext cx="1514596" cy="1310303"/>
      </dsp:txXfrm>
    </dsp:sp>
    <dsp:sp modelId="{6FC83E45-AB1D-4152-9624-F1F5FBC5FBCC}">
      <dsp:nvSpPr>
        <dsp:cNvPr id="0" name=""/>
        <dsp:cNvSpPr/>
      </dsp:nvSpPr>
      <dsp:spPr>
        <a:xfrm>
          <a:off x="7959806" y="2710956"/>
          <a:ext cx="1043029" cy="898707"/>
        </a:xfrm>
        <a:prstGeom prst="hexagon">
          <a:avLst>
            <a:gd name="adj" fmla="val 28900"/>
            <a:gd name="vf" fmla="val 115470"/>
          </a:avLst>
        </a:prstGeom>
        <a:gradFill rotWithShape="0">
          <a:gsLst>
            <a:gs pos="0">
              <a:schemeClr val="accent2">
                <a:tint val="40000"/>
                <a:hueOff val="0"/>
                <a:satOff val="0"/>
                <a:lumOff val="0"/>
                <a:alphaOff val="0"/>
                <a:tint val="96000"/>
                <a:lumMod val="100000"/>
              </a:schemeClr>
            </a:gs>
            <a:gs pos="78000">
              <a:schemeClr val="accent2">
                <a:tint val="40000"/>
                <a:hueOff val="0"/>
                <a:satOff val="0"/>
                <a:lumOff val="0"/>
                <a:alphaOff val="0"/>
                <a:shade val="94000"/>
                <a:lumMod val="94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0186F203-04A3-4707-9DE7-9FC1E125963D}">
      <dsp:nvSpPr>
        <dsp:cNvPr id="0" name=""/>
        <dsp:cNvSpPr/>
      </dsp:nvSpPr>
      <dsp:spPr>
        <a:xfrm>
          <a:off x="7343763" y="1205468"/>
          <a:ext cx="2265470" cy="1959897"/>
        </a:xfrm>
        <a:prstGeom prst="hexagon">
          <a:avLst>
            <a:gd name="adj" fmla="val 28570"/>
            <a:gd name="vf" fmla="val 11547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smtClean="0"/>
            <a:t>Set work + give  quick  feedback as it comes in </a:t>
          </a:r>
          <a:endParaRPr lang="en-GB" sz="1800" kern="1200" dirty="0"/>
        </a:p>
      </dsp:txBody>
      <dsp:txXfrm>
        <a:off x="7719200" y="1530265"/>
        <a:ext cx="1514596" cy="1310303"/>
      </dsp:txXfrm>
    </dsp:sp>
    <dsp:sp modelId="{586C4347-2E41-4B1C-9B18-D95B0AB0F863}">
      <dsp:nvSpPr>
        <dsp:cNvPr id="0" name=""/>
        <dsp:cNvSpPr/>
      </dsp:nvSpPr>
      <dsp:spPr>
        <a:xfrm>
          <a:off x="7114193" y="4607479"/>
          <a:ext cx="1043029" cy="898707"/>
        </a:xfrm>
        <a:prstGeom prst="hexagon">
          <a:avLst>
            <a:gd name="adj" fmla="val 28900"/>
            <a:gd name="vf" fmla="val 115470"/>
          </a:avLst>
        </a:prstGeom>
        <a:gradFill rotWithShape="0">
          <a:gsLst>
            <a:gs pos="0">
              <a:schemeClr val="accent2">
                <a:tint val="40000"/>
                <a:hueOff val="0"/>
                <a:satOff val="0"/>
                <a:lumOff val="0"/>
                <a:alphaOff val="0"/>
                <a:tint val="96000"/>
                <a:lumMod val="100000"/>
              </a:schemeClr>
            </a:gs>
            <a:gs pos="78000">
              <a:schemeClr val="accent2">
                <a:tint val="40000"/>
                <a:hueOff val="0"/>
                <a:satOff val="0"/>
                <a:lumOff val="0"/>
                <a:alphaOff val="0"/>
                <a:shade val="94000"/>
                <a:lumMod val="94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4F3DC8DB-9AA5-4820-9BCD-60D4E88B9C2C}">
      <dsp:nvSpPr>
        <dsp:cNvPr id="0" name=""/>
        <dsp:cNvSpPr/>
      </dsp:nvSpPr>
      <dsp:spPr>
        <a:xfrm>
          <a:off x="7343763" y="3575279"/>
          <a:ext cx="2265470" cy="1959897"/>
        </a:xfrm>
        <a:prstGeom prst="hexagon">
          <a:avLst>
            <a:gd name="adj" fmla="val 28570"/>
            <a:gd name="vf" fmla="val 11547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Administer quick quizzes</a:t>
          </a:r>
          <a:endParaRPr lang="en-GB" sz="1800" kern="1200" dirty="0"/>
        </a:p>
      </dsp:txBody>
      <dsp:txXfrm>
        <a:off x="7719200" y="3900076"/>
        <a:ext cx="1514596" cy="1310303"/>
      </dsp:txXfrm>
    </dsp:sp>
    <dsp:sp modelId="{DC64D00F-F100-4918-A33B-5A6033C051A9}">
      <dsp:nvSpPr>
        <dsp:cNvPr id="0" name=""/>
        <dsp:cNvSpPr/>
      </dsp:nvSpPr>
      <dsp:spPr>
        <a:xfrm>
          <a:off x="5016559" y="4804345"/>
          <a:ext cx="1043029" cy="898707"/>
        </a:xfrm>
        <a:prstGeom prst="hexagon">
          <a:avLst>
            <a:gd name="adj" fmla="val 28900"/>
            <a:gd name="vf" fmla="val 115470"/>
          </a:avLst>
        </a:prstGeom>
        <a:gradFill rotWithShape="0">
          <a:gsLst>
            <a:gs pos="0">
              <a:schemeClr val="accent2">
                <a:tint val="40000"/>
                <a:hueOff val="0"/>
                <a:satOff val="0"/>
                <a:lumOff val="0"/>
                <a:alphaOff val="0"/>
                <a:tint val="96000"/>
                <a:lumMod val="100000"/>
              </a:schemeClr>
            </a:gs>
            <a:gs pos="78000">
              <a:schemeClr val="accent2">
                <a:tint val="40000"/>
                <a:hueOff val="0"/>
                <a:satOff val="0"/>
                <a:lumOff val="0"/>
                <a:alphaOff val="0"/>
                <a:shade val="94000"/>
                <a:lumMod val="94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CF26C03C-494E-4D33-A6FF-C8AE4F1E8F26}">
      <dsp:nvSpPr>
        <dsp:cNvPr id="0" name=""/>
        <dsp:cNvSpPr/>
      </dsp:nvSpPr>
      <dsp:spPr>
        <a:xfrm>
          <a:off x="5266063" y="4782097"/>
          <a:ext cx="2265470" cy="1959897"/>
        </a:xfrm>
        <a:prstGeom prst="hexagon">
          <a:avLst>
            <a:gd name="adj" fmla="val 28570"/>
            <a:gd name="vf" fmla="val 11547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Allows SEND students to produce work without writing or typing</a:t>
          </a:r>
          <a:endParaRPr lang="en-GB" sz="1800" kern="1200" dirty="0"/>
        </a:p>
      </dsp:txBody>
      <dsp:txXfrm>
        <a:off x="5641500" y="5106894"/>
        <a:ext cx="1514596" cy="1310303"/>
      </dsp:txXfrm>
    </dsp:sp>
    <dsp:sp modelId="{A5E001C5-FDBD-47BE-B093-8249F90CC184}">
      <dsp:nvSpPr>
        <dsp:cNvPr id="0" name=""/>
        <dsp:cNvSpPr/>
      </dsp:nvSpPr>
      <dsp:spPr>
        <a:xfrm>
          <a:off x="3779328" y="3124914"/>
          <a:ext cx="1043029" cy="898707"/>
        </a:xfrm>
        <a:prstGeom prst="hexagon">
          <a:avLst>
            <a:gd name="adj" fmla="val 28900"/>
            <a:gd name="vf" fmla="val 115470"/>
          </a:avLst>
        </a:prstGeom>
        <a:gradFill rotWithShape="0">
          <a:gsLst>
            <a:gs pos="0">
              <a:schemeClr val="accent2">
                <a:tint val="40000"/>
                <a:hueOff val="0"/>
                <a:satOff val="0"/>
                <a:lumOff val="0"/>
                <a:alphaOff val="0"/>
                <a:tint val="96000"/>
                <a:lumMod val="100000"/>
              </a:schemeClr>
            </a:gs>
            <a:gs pos="78000">
              <a:schemeClr val="accent2">
                <a:tint val="40000"/>
                <a:hueOff val="0"/>
                <a:satOff val="0"/>
                <a:lumOff val="0"/>
                <a:alphaOff val="0"/>
                <a:shade val="94000"/>
                <a:lumMod val="94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A7DAD7C2-B455-4BCA-88E0-78838BAD39FB}">
      <dsp:nvSpPr>
        <dsp:cNvPr id="0" name=""/>
        <dsp:cNvSpPr/>
      </dsp:nvSpPr>
      <dsp:spPr>
        <a:xfrm>
          <a:off x="3178718" y="3576628"/>
          <a:ext cx="2265470" cy="1959897"/>
        </a:xfrm>
        <a:prstGeom prst="hexagon">
          <a:avLst>
            <a:gd name="adj" fmla="val 28570"/>
            <a:gd name="vf" fmla="val 115470"/>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smtClean="0"/>
            <a:t>Do interactive grammar tasks</a:t>
          </a:r>
          <a:endParaRPr lang="en-GB" sz="1800" kern="1200" dirty="0"/>
        </a:p>
      </dsp:txBody>
      <dsp:txXfrm>
        <a:off x="3554155" y="3901425"/>
        <a:ext cx="1514596" cy="1310303"/>
      </dsp:txXfrm>
    </dsp:sp>
    <dsp:sp modelId="{63940068-4DC8-4E06-8126-DB049F43C485}">
      <dsp:nvSpPr>
        <dsp:cNvPr id="0" name=""/>
        <dsp:cNvSpPr/>
      </dsp:nvSpPr>
      <dsp:spPr>
        <a:xfrm>
          <a:off x="3178718" y="1131647"/>
          <a:ext cx="2265470" cy="1959897"/>
        </a:xfrm>
        <a:prstGeom prst="hexagon">
          <a:avLst>
            <a:gd name="adj" fmla="val 28570"/>
            <a:gd name="vf" fmla="val 11547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smtClean="0"/>
            <a:t>Keep a flow of work going for absentees</a:t>
          </a:r>
          <a:endParaRPr lang="en-GB" sz="1800" kern="1200" dirty="0"/>
        </a:p>
      </dsp:txBody>
      <dsp:txXfrm>
        <a:off x="3554155" y="1456444"/>
        <a:ext cx="1514596" cy="1310303"/>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E461853-4329-4080-ADE6-B368480947DA}" type="datetimeFigureOut">
              <a:rPr lang="en-GB" smtClean="0"/>
              <a:t>06/06/2018</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145981C4-29AB-4D4F-A8D0-A5F88AE246CE}" type="slidenum">
              <a:rPr lang="en-GB" smtClean="0"/>
              <a:t>‹#›</a:t>
            </a:fld>
            <a:endParaRPr lang="en-GB"/>
          </a:p>
        </p:txBody>
      </p:sp>
    </p:spTree>
    <p:extLst>
      <p:ext uri="{BB962C8B-B14F-4D97-AF65-F5344CB8AC3E}">
        <p14:creationId xmlns:p14="http://schemas.microsoft.com/office/powerpoint/2010/main" val="3517436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45981C4-29AB-4D4F-A8D0-A5F88AE246CE}" type="slidenum">
              <a:rPr lang="en-GB" smtClean="0"/>
              <a:t>1</a:t>
            </a:fld>
            <a:endParaRPr lang="en-GB"/>
          </a:p>
        </p:txBody>
      </p:sp>
    </p:spTree>
    <p:extLst>
      <p:ext uri="{BB962C8B-B14F-4D97-AF65-F5344CB8AC3E}">
        <p14:creationId xmlns:p14="http://schemas.microsoft.com/office/powerpoint/2010/main" val="879426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45981C4-29AB-4D4F-A8D0-A5F88AE246CE}" type="slidenum">
              <a:rPr lang="en-GB" smtClean="0"/>
              <a:t>10</a:t>
            </a:fld>
            <a:endParaRPr lang="en-GB"/>
          </a:p>
        </p:txBody>
      </p:sp>
    </p:spTree>
    <p:extLst>
      <p:ext uri="{BB962C8B-B14F-4D97-AF65-F5344CB8AC3E}">
        <p14:creationId xmlns:p14="http://schemas.microsoft.com/office/powerpoint/2010/main" val="3465267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r>
              <a:rPr lang="en-GB" baseline="0" dirty="0" smtClean="0"/>
              <a:t>Lyrics training is a website that links pop video in various languages. Students listen to a song and complete a gap-fill task at the bottom of the page. As you write the most recent line of the song repeats itself to give the students time to check before they move on. This is recommended to advanced-level classes who wish to do independent work. Audio Lingua has also a large bank of audio clips spoken by native speakers. You can listen online or download the files.</a:t>
            </a:r>
          </a:p>
          <a:p>
            <a:r>
              <a:rPr lang="en-GB" baseline="0" dirty="0" smtClean="0"/>
              <a:t>News in slow Spanish site offers reports at slower pace together with transcriptions, and there are equivalents for other languages.</a:t>
            </a:r>
          </a:p>
          <a:p>
            <a:r>
              <a:rPr lang="en-GB" baseline="0" dirty="0" smtClean="0"/>
              <a:t>Text to speech apps allow students to copy and paste or type texts which can then be listened to. They are useful when students have to prepare presentations or memorised answers to questions. </a:t>
            </a:r>
            <a:r>
              <a:rPr lang="en-GB" baseline="0" dirty="0" err="1" smtClean="0"/>
              <a:t>Eg</a:t>
            </a:r>
            <a:r>
              <a:rPr lang="en-GB" baseline="0" dirty="0" smtClean="0"/>
              <a:t> </a:t>
            </a:r>
            <a:r>
              <a:rPr lang="en-GB" baseline="0" dirty="0" err="1" smtClean="0"/>
              <a:t>Voki</a:t>
            </a:r>
            <a:endParaRPr lang="en-GB" dirty="0"/>
          </a:p>
        </p:txBody>
      </p:sp>
      <p:sp>
        <p:nvSpPr>
          <p:cNvPr id="4" name="Slide Number Placeholder 3"/>
          <p:cNvSpPr>
            <a:spLocks noGrp="1"/>
          </p:cNvSpPr>
          <p:nvPr>
            <p:ph type="sldNum" sz="quarter" idx="10"/>
          </p:nvPr>
        </p:nvSpPr>
        <p:spPr/>
        <p:txBody>
          <a:bodyPr/>
          <a:lstStyle/>
          <a:p>
            <a:fld id="{145981C4-29AB-4D4F-A8D0-A5F88AE246CE}" type="slidenum">
              <a:rPr lang="en-GB" smtClean="0"/>
              <a:t>11</a:t>
            </a:fld>
            <a:endParaRPr lang="en-GB"/>
          </a:p>
        </p:txBody>
      </p:sp>
    </p:spTree>
    <p:extLst>
      <p:ext uri="{BB962C8B-B14F-4D97-AF65-F5344CB8AC3E}">
        <p14:creationId xmlns:p14="http://schemas.microsoft.com/office/powerpoint/2010/main" val="1316598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5981C4-29AB-4D4F-A8D0-A5F88AE246CE}" type="slidenum">
              <a:rPr lang="en-GB" smtClean="0"/>
              <a:t>12</a:t>
            </a:fld>
            <a:endParaRPr lang="en-GB"/>
          </a:p>
        </p:txBody>
      </p:sp>
    </p:spTree>
    <p:extLst>
      <p:ext uri="{BB962C8B-B14F-4D97-AF65-F5344CB8AC3E}">
        <p14:creationId xmlns:p14="http://schemas.microsoft.com/office/powerpoint/2010/main" val="516644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5981C4-29AB-4D4F-A8D0-A5F88AE246CE}" type="slidenum">
              <a:rPr lang="en-GB" smtClean="0"/>
              <a:t>13</a:t>
            </a:fld>
            <a:endParaRPr lang="en-GB"/>
          </a:p>
        </p:txBody>
      </p:sp>
    </p:spTree>
    <p:extLst>
      <p:ext uri="{BB962C8B-B14F-4D97-AF65-F5344CB8AC3E}">
        <p14:creationId xmlns:p14="http://schemas.microsoft.com/office/powerpoint/2010/main" val="917457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5981C4-29AB-4D4F-A8D0-A5F88AE246CE}" type="slidenum">
              <a:rPr lang="en-GB" smtClean="0"/>
              <a:t>14</a:t>
            </a:fld>
            <a:endParaRPr lang="en-GB"/>
          </a:p>
        </p:txBody>
      </p:sp>
    </p:spTree>
    <p:extLst>
      <p:ext uri="{BB962C8B-B14F-4D97-AF65-F5344CB8AC3E}">
        <p14:creationId xmlns:p14="http://schemas.microsoft.com/office/powerpoint/2010/main" val="2377223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5981C4-29AB-4D4F-A8D0-A5F88AE246CE}" type="slidenum">
              <a:rPr lang="en-GB" smtClean="0"/>
              <a:t>15</a:t>
            </a:fld>
            <a:endParaRPr lang="en-GB"/>
          </a:p>
        </p:txBody>
      </p:sp>
    </p:spTree>
    <p:extLst>
      <p:ext uri="{BB962C8B-B14F-4D97-AF65-F5344CB8AC3E}">
        <p14:creationId xmlns:p14="http://schemas.microsoft.com/office/powerpoint/2010/main" val="1176176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5981C4-29AB-4D4F-A8D0-A5F88AE246CE}" type="slidenum">
              <a:rPr lang="en-GB" smtClean="0"/>
              <a:t>2</a:t>
            </a:fld>
            <a:endParaRPr lang="en-GB"/>
          </a:p>
        </p:txBody>
      </p:sp>
    </p:spTree>
    <p:extLst>
      <p:ext uri="{BB962C8B-B14F-4D97-AF65-F5344CB8AC3E}">
        <p14:creationId xmlns:p14="http://schemas.microsoft.com/office/powerpoint/2010/main" val="4290436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45981C4-29AB-4D4F-A8D0-A5F88AE246CE}" type="slidenum">
              <a:rPr lang="en-GB" smtClean="0"/>
              <a:t>3</a:t>
            </a:fld>
            <a:endParaRPr lang="en-GB"/>
          </a:p>
        </p:txBody>
      </p:sp>
    </p:spTree>
    <p:extLst>
      <p:ext uri="{BB962C8B-B14F-4D97-AF65-F5344CB8AC3E}">
        <p14:creationId xmlns:p14="http://schemas.microsoft.com/office/powerpoint/2010/main" val="1200148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5981C4-29AB-4D4F-A8D0-A5F88AE246CE}" type="slidenum">
              <a:rPr lang="en-GB" smtClean="0"/>
              <a:t>4</a:t>
            </a:fld>
            <a:endParaRPr lang="en-GB"/>
          </a:p>
        </p:txBody>
      </p:sp>
    </p:spTree>
    <p:extLst>
      <p:ext uri="{BB962C8B-B14F-4D97-AF65-F5344CB8AC3E}">
        <p14:creationId xmlns:p14="http://schemas.microsoft.com/office/powerpoint/2010/main" val="124324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5981C4-29AB-4D4F-A8D0-A5F88AE246CE}" type="slidenum">
              <a:rPr lang="en-GB" smtClean="0"/>
              <a:t>5</a:t>
            </a:fld>
            <a:endParaRPr lang="en-GB"/>
          </a:p>
        </p:txBody>
      </p:sp>
    </p:spTree>
    <p:extLst>
      <p:ext uri="{BB962C8B-B14F-4D97-AF65-F5344CB8AC3E}">
        <p14:creationId xmlns:p14="http://schemas.microsoft.com/office/powerpoint/2010/main" val="3112903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5981C4-29AB-4D4F-A8D0-A5F88AE246CE}" type="slidenum">
              <a:rPr lang="en-GB" smtClean="0"/>
              <a:t>6</a:t>
            </a:fld>
            <a:endParaRPr lang="en-GB"/>
          </a:p>
        </p:txBody>
      </p:sp>
    </p:spTree>
    <p:extLst>
      <p:ext uri="{BB962C8B-B14F-4D97-AF65-F5344CB8AC3E}">
        <p14:creationId xmlns:p14="http://schemas.microsoft.com/office/powerpoint/2010/main" val="1773840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5981C4-29AB-4D4F-A8D0-A5F88AE246CE}" type="slidenum">
              <a:rPr lang="en-GB" smtClean="0"/>
              <a:t>7</a:t>
            </a:fld>
            <a:endParaRPr lang="en-GB"/>
          </a:p>
        </p:txBody>
      </p:sp>
    </p:spTree>
    <p:extLst>
      <p:ext uri="{BB962C8B-B14F-4D97-AF65-F5344CB8AC3E}">
        <p14:creationId xmlns:p14="http://schemas.microsoft.com/office/powerpoint/2010/main" val="3955358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5981C4-29AB-4D4F-A8D0-A5F88AE246CE}" type="slidenum">
              <a:rPr lang="en-GB" smtClean="0"/>
              <a:t>8</a:t>
            </a:fld>
            <a:endParaRPr lang="en-GB"/>
          </a:p>
        </p:txBody>
      </p:sp>
    </p:spTree>
    <p:extLst>
      <p:ext uri="{BB962C8B-B14F-4D97-AF65-F5344CB8AC3E}">
        <p14:creationId xmlns:p14="http://schemas.microsoft.com/office/powerpoint/2010/main" val="2722252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5981C4-29AB-4D4F-A8D0-A5F88AE246CE}" type="slidenum">
              <a:rPr lang="en-GB" smtClean="0"/>
              <a:t>9</a:t>
            </a:fld>
            <a:endParaRPr lang="en-GB"/>
          </a:p>
        </p:txBody>
      </p:sp>
    </p:spTree>
    <p:extLst>
      <p:ext uri="{BB962C8B-B14F-4D97-AF65-F5344CB8AC3E}">
        <p14:creationId xmlns:p14="http://schemas.microsoft.com/office/powerpoint/2010/main" val="659745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6118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5248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52346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59144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52663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1398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6/6/2018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399483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1270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71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5287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6/6/2018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386546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6321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5962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33076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6/6/2018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732819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6/6/2018</a:t>
            </a:fld>
            <a:endParaRPr lang="en-US" dirty="0"/>
          </a:p>
        </p:txBody>
      </p:sp>
    </p:spTree>
    <p:extLst>
      <p:ext uri="{BB962C8B-B14F-4D97-AF65-F5344CB8AC3E}">
        <p14:creationId xmlns:p14="http://schemas.microsoft.com/office/powerpoint/2010/main" val="2722930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6/6/2018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803189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ashcombe.surrey.sch.uk/07-langcoll/MFL-resources/spanish/sp-video-quizzes/1a_pets/self_pets_fset.ht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9.jpeg"/><Relationship Id="rId7"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hyperlink" Target="https://www.newsinslowspanish.com/?switch"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15.pn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ashcombe.surrey.sch.uk/07-langcoll/MFL-resources/french/fr-video-quizzes/1a_self_family/self_family_fset.htm" TargetMode="External"/><Relationship Id="rId5" Type="http://schemas.openxmlformats.org/officeDocument/2006/relationships/image" Target="../media/image17.jpe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1445" y="0"/>
            <a:ext cx="9608024" cy="2931720"/>
          </a:xfrm>
        </p:spPr>
        <p:txBody>
          <a:bodyPr/>
          <a:lstStyle/>
          <a:p>
            <a:pPr algn="l"/>
            <a:r>
              <a:rPr lang="en-GB" dirty="0" smtClean="0"/>
              <a:t>Building apps into daily teaching to enhance student engagement</a:t>
            </a:r>
            <a:endParaRPr lang="en-GB" dirty="0"/>
          </a:p>
        </p:txBody>
      </p:sp>
      <p:sp>
        <p:nvSpPr>
          <p:cNvPr id="3" name="Subtitle 2"/>
          <p:cNvSpPr>
            <a:spLocks noGrp="1"/>
          </p:cNvSpPr>
          <p:nvPr>
            <p:ph type="subTitle" idx="1"/>
          </p:nvPr>
        </p:nvSpPr>
        <p:spPr>
          <a:xfrm>
            <a:off x="260203" y="3043014"/>
            <a:ext cx="7766936" cy="559996"/>
          </a:xfrm>
        </p:spPr>
        <p:txBody>
          <a:bodyPr>
            <a:normAutofit/>
          </a:bodyPr>
          <a:lstStyle/>
          <a:p>
            <a:pPr algn="l"/>
            <a:r>
              <a:rPr lang="en-GB" sz="2800" dirty="0" smtClean="0"/>
              <a:t>    Melody Valois</a:t>
            </a:r>
          </a:p>
        </p:txBody>
      </p:sp>
      <p:pic>
        <p:nvPicPr>
          <p:cNvPr id="4" name="Picture 3"/>
          <p:cNvPicPr>
            <a:picLocks noChangeAspect="1"/>
          </p:cNvPicPr>
          <p:nvPr/>
        </p:nvPicPr>
        <p:blipFill>
          <a:blip r:embed="rId3"/>
          <a:stretch>
            <a:fillRect/>
          </a:stretch>
        </p:blipFill>
        <p:spPr>
          <a:xfrm>
            <a:off x="10356761" y="5022761"/>
            <a:ext cx="1835239" cy="1835239"/>
          </a:xfrm>
          <a:prstGeom prst="rect">
            <a:avLst/>
          </a:prstGeom>
        </p:spPr>
      </p:pic>
      <p:sp>
        <p:nvSpPr>
          <p:cNvPr id="5" name="Rectangle 4"/>
          <p:cNvSpPr/>
          <p:nvPr/>
        </p:nvSpPr>
        <p:spPr>
          <a:xfrm>
            <a:off x="641445" y="3529638"/>
            <a:ext cx="3244799" cy="369332"/>
          </a:xfrm>
          <a:prstGeom prst="rect">
            <a:avLst/>
          </a:prstGeom>
        </p:spPr>
        <p:txBody>
          <a:bodyPr wrap="none">
            <a:spAutoFit/>
          </a:bodyPr>
          <a:lstStyle/>
          <a:p>
            <a:r>
              <a:rPr lang="en-GB" dirty="0">
                <a:solidFill>
                  <a:schemeClr val="bg1">
                    <a:lumMod val="50000"/>
                  </a:schemeClr>
                </a:solidFill>
              </a:rPr>
              <a:t>Alderley Edge School for Girls</a:t>
            </a:r>
          </a:p>
        </p:txBody>
      </p:sp>
      <p:sp>
        <p:nvSpPr>
          <p:cNvPr id="6" name="Rectangle 5"/>
          <p:cNvSpPr/>
          <p:nvPr/>
        </p:nvSpPr>
        <p:spPr>
          <a:xfrm>
            <a:off x="641445" y="4486280"/>
            <a:ext cx="3489160" cy="369332"/>
          </a:xfrm>
          <a:prstGeom prst="rect">
            <a:avLst/>
          </a:prstGeom>
        </p:spPr>
        <p:txBody>
          <a:bodyPr wrap="none">
            <a:spAutoFit/>
          </a:bodyPr>
          <a:lstStyle/>
          <a:p>
            <a:r>
              <a:rPr lang="en-GB" dirty="0">
                <a:solidFill>
                  <a:schemeClr val="accent1">
                    <a:lumMod val="50000"/>
                  </a:schemeClr>
                </a:solidFill>
              </a:rPr>
              <a:t>https://mymflbox.weebly.com/</a:t>
            </a:r>
          </a:p>
        </p:txBody>
      </p:sp>
      <p:pic>
        <p:nvPicPr>
          <p:cNvPr id="5122"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7951" y="2831910"/>
            <a:ext cx="4219575" cy="28575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910565" y="5134054"/>
            <a:ext cx="1756315" cy="369332"/>
          </a:xfrm>
          <a:prstGeom prst="rect">
            <a:avLst/>
          </a:prstGeom>
        </p:spPr>
        <p:txBody>
          <a:bodyPr wrap="none">
            <a:spAutoFit/>
          </a:bodyPr>
          <a:lstStyle/>
          <a:p>
            <a:r>
              <a:rPr lang="en-GB" dirty="0" smtClean="0">
                <a:solidFill>
                  <a:schemeClr val="accent1">
                    <a:lumMod val="50000"/>
                  </a:schemeClr>
                </a:solidFill>
              </a:rPr>
              <a:t>@</a:t>
            </a:r>
            <a:r>
              <a:rPr lang="en-GB" dirty="0" err="1" smtClean="0">
                <a:solidFill>
                  <a:schemeClr val="accent1">
                    <a:lumMod val="50000"/>
                  </a:schemeClr>
                </a:solidFill>
              </a:rPr>
              <a:t>melody.valois</a:t>
            </a:r>
            <a:endParaRPr lang="en-GB" dirty="0">
              <a:solidFill>
                <a:schemeClr val="accent1">
                  <a:lumMod val="50000"/>
                </a:schemeClr>
              </a:solidFill>
            </a:endParaRPr>
          </a:p>
        </p:txBody>
      </p:sp>
      <p:pic>
        <p:nvPicPr>
          <p:cNvPr id="5126" name="Picture 6" descr="Image result for twit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092" y="5009112"/>
            <a:ext cx="716121" cy="716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9591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a:hlinkClick r:id="rId3"/>
          </p:cNvPr>
          <p:cNvPicPr>
            <a:picLocks noChangeAspect="1"/>
          </p:cNvPicPr>
          <p:nvPr/>
        </p:nvPicPr>
        <p:blipFill>
          <a:blip r:embed="rId4"/>
          <a:stretch>
            <a:fillRect/>
          </a:stretch>
        </p:blipFill>
        <p:spPr>
          <a:xfrm>
            <a:off x="-1" y="0"/>
            <a:ext cx="12078269" cy="8267863"/>
          </a:xfrm>
          <a:prstGeom prst="rect">
            <a:avLst/>
          </a:prstGeom>
        </p:spPr>
      </p:pic>
    </p:spTree>
    <p:extLst>
      <p:ext uri="{BB962C8B-B14F-4D97-AF65-F5344CB8AC3E}">
        <p14:creationId xmlns:p14="http://schemas.microsoft.com/office/powerpoint/2010/main" val="42080774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descr="Image result for lyrics trai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680" y="932959"/>
            <a:ext cx="2857500" cy="22860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62" name="Picture 14" descr="Image result for news in slow spanish">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3648" y="3890897"/>
            <a:ext cx="2343150" cy="234315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Image result for text to speec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5373" y="4065121"/>
            <a:ext cx="4249019" cy="2660655"/>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Image result for vok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54392" y="3929929"/>
            <a:ext cx="1746311" cy="161797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Related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83488" y="645460"/>
            <a:ext cx="6096000"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30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8720" y="9835"/>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smtClean="0"/>
              <a:t>Apps for developing: Speaking skills</a:t>
            </a:r>
            <a:endParaRPr lang="en-GB" dirty="0"/>
          </a:p>
        </p:txBody>
      </p:sp>
      <p:pic>
        <p:nvPicPr>
          <p:cNvPr id="5" name="Picture 4"/>
          <p:cNvPicPr>
            <a:picLocks noChangeAspect="1"/>
          </p:cNvPicPr>
          <p:nvPr/>
        </p:nvPicPr>
        <p:blipFill>
          <a:blip r:embed="rId3"/>
          <a:stretch>
            <a:fillRect/>
          </a:stretch>
        </p:blipFill>
        <p:spPr>
          <a:xfrm>
            <a:off x="9529082" y="879292"/>
            <a:ext cx="1581150" cy="1581150"/>
          </a:xfrm>
          <a:prstGeom prst="rect">
            <a:avLst/>
          </a:prstGeom>
        </p:spPr>
      </p:pic>
      <p:pic>
        <p:nvPicPr>
          <p:cNvPr id="6" name="Picture 5"/>
          <p:cNvPicPr>
            <a:picLocks noChangeAspect="1"/>
          </p:cNvPicPr>
          <p:nvPr/>
        </p:nvPicPr>
        <p:blipFill>
          <a:blip r:embed="rId4"/>
          <a:stretch>
            <a:fillRect/>
          </a:stretch>
        </p:blipFill>
        <p:spPr>
          <a:xfrm>
            <a:off x="254045" y="1103130"/>
            <a:ext cx="9210675" cy="1133475"/>
          </a:xfrm>
          <a:prstGeom prst="rect">
            <a:avLst/>
          </a:prstGeom>
        </p:spPr>
      </p:pic>
      <p:grpSp>
        <p:nvGrpSpPr>
          <p:cNvPr id="2" name="Group 1"/>
          <p:cNvGrpSpPr/>
          <p:nvPr/>
        </p:nvGrpSpPr>
        <p:grpSpPr>
          <a:xfrm>
            <a:off x="108720" y="2920768"/>
            <a:ext cx="6197469" cy="3964671"/>
            <a:chOff x="108720" y="2920768"/>
            <a:chExt cx="6197469" cy="3964671"/>
          </a:xfrm>
        </p:grpSpPr>
        <p:pic>
          <p:nvPicPr>
            <p:cNvPr id="2050" name="Picture 2" descr="Image result for tellagami ap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720" y="2920768"/>
              <a:ext cx="6197469" cy="34938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ellagami ap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8905" y="5469834"/>
              <a:ext cx="3139447" cy="1415605"/>
            </a:xfrm>
            <a:prstGeom prst="rect">
              <a:avLst/>
            </a:prstGeom>
            <a:noFill/>
            <a:extLst>
              <a:ext uri="{909E8E84-426E-40DD-AFC4-6F175D3DCCD1}">
                <a14:hiddenFill xmlns:a14="http://schemas.microsoft.com/office/drawing/2010/main">
                  <a:solidFill>
                    <a:srgbClr val="FFFFFF"/>
                  </a:solidFill>
                </a14:hiddenFill>
              </a:ext>
            </a:extLst>
          </p:spPr>
        </p:pic>
      </p:grpSp>
      <p:pic>
        <p:nvPicPr>
          <p:cNvPr id="2056" name="Picture 8" descr="Image result for voice recorder pro ap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08143" y="2081626"/>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yakit kid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08143" y="4962717"/>
            <a:ext cx="3418173" cy="1922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645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Apps for: vocabulary practice</a:t>
            </a:r>
            <a:endParaRPr lang="en-GB" dirty="0"/>
          </a:p>
        </p:txBody>
      </p:sp>
      <p:pic>
        <p:nvPicPr>
          <p:cNvPr id="1026" name="Picture 2" descr="Image result for memri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34" y="1715613"/>
            <a:ext cx="3755693" cy="25037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2101" y="1930400"/>
            <a:ext cx="2491475" cy="2491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brainscap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31507" y="3698989"/>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kaho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1363" y="4586198"/>
            <a:ext cx="3113650" cy="175142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quizle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3444" y="4651489"/>
            <a:ext cx="3108960" cy="155448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studystac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30953" y="1719736"/>
            <a:ext cx="2676525" cy="124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39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4"/>
                                        </p:tgtEl>
                                        <p:attrNameLst>
                                          <p:attrName>style.visibility</p:attrName>
                                        </p:attrNameLst>
                                      </p:cBhvr>
                                      <p:to>
                                        <p:strVal val="visible"/>
                                      </p:to>
                                    </p:set>
                                    <p:animEffect transition="in" filter="fade">
                                      <p:cBhvr>
                                        <p:cTn id="10" dur="500"/>
                                        <p:tgtEl>
                                          <p:spTgt spid="1034"/>
                                        </p:tgtEl>
                                      </p:cBhvr>
                                    </p:animEffect>
                                  </p:childTnLst>
                                </p:cTn>
                              </p:par>
                              <p:par>
                                <p:cTn id="11" presetID="10"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fade">
                                      <p:cBhvr>
                                        <p:cTn id="13" dur="500"/>
                                        <p:tgtEl>
                                          <p:spTgt spid="1028"/>
                                        </p:tgtEl>
                                      </p:cBhvr>
                                    </p:animEffect>
                                  </p:childTnLst>
                                </p:cTn>
                              </p:par>
                              <p:par>
                                <p:cTn id="14" presetID="10" presetClass="entr" presetSubtype="0" fill="hold" nodeType="withEffect">
                                  <p:stCondLst>
                                    <p:cond delay="0"/>
                                  </p:stCondLst>
                                  <p:childTnLst>
                                    <p:set>
                                      <p:cBhvr>
                                        <p:cTn id="15" dur="1" fill="hold">
                                          <p:stCondLst>
                                            <p:cond delay="0"/>
                                          </p:stCondLst>
                                        </p:cTn>
                                        <p:tgtEl>
                                          <p:spTgt spid="1032"/>
                                        </p:tgtEl>
                                        <p:attrNameLst>
                                          <p:attrName>style.visibility</p:attrName>
                                        </p:attrNameLst>
                                      </p:cBhvr>
                                      <p:to>
                                        <p:strVal val="visible"/>
                                      </p:to>
                                    </p:set>
                                    <p:animEffect transition="in" filter="fade">
                                      <p:cBhvr>
                                        <p:cTn id="16" dur="500"/>
                                        <p:tgtEl>
                                          <p:spTgt spid="1032"/>
                                        </p:tgtEl>
                                      </p:cBhvr>
                                    </p:animEffect>
                                  </p:childTnLst>
                                </p:cTn>
                              </p:par>
                              <p:par>
                                <p:cTn id="17" presetID="10" presetClass="entr" presetSubtype="0" fill="hold" nodeType="withEffect">
                                  <p:stCondLst>
                                    <p:cond delay="0"/>
                                  </p:stCondLst>
                                  <p:childTnLst>
                                    <p:set>
                                      <p:cBhvr>
                                        <p:cTn id="18" dur="1" fill="hold">
                                          <p:stCondLst>
                                            <p:cond delay="0"/>
                                          </p:stCondLst>
                                        </p:cTn>
                                        <p:tgtEl>
                                          <p:spTgt spid="1036"/>
                                        </p:tgtEl>
                                        <p:attrNameLst>
                                          <p:attrName>style.visibility</p:attrName>
                                        </p:attrNameLst>
                                      </p:cBhvr>
                                      <p:to>
                                        <p:strVal val="visible"/>
                                      </p:to>
                                    </p:set>
                                    <p:animEffect transition="in" filter="fade">
                                      <p:cBhvr>
                                        <p:cTn id="19" dur="500"/>
                                        <p:tgtEl>
                                          <p:spTgt spid="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1182570" cy="1320800"/>
          </a:xfrm>
        </p:spPr>
        <p:txBody>
          <a:bodyPr/>
          <a:lstStyle/>
          <a:p>
            <a:r>
              <a:rPr lang="en-GB" dirty="0" smtClean="0"/>
              <a:t>Apps for: Assessment &amp; Feedback</a:t>
            </a:r>
            <a:endParaRPr lang="en-GB" dirty="0"/>
          </a:p>
        </p:txBody>
      </p:sp>
      <p:pic>
        <p:nvPicPr>
          <p:cNvPr id="4" name="Picture 3"/>
          <p:cNvPicPr>
            <a:picLocks noChangeAspect="1"/>
          </p:cNvPicPr>
          <p:nvPr/>
        </p:nvPicPr>
        <p:blipFill>
          <a:blip r:embed="rId3"/>
          <a:stretch>
            <a:fillRect/>
          </a:stretch>
        </p:blipFill>
        <p:spPr>
          <a:xfrm>
            <a:off x="462602" y="1519144"/>
            <a:ext cx="2761210" cy="4383086"/>
          </a:xfrm>
          <a:prstGeom prst="rect">
            <a:avLst/>
          </a:prstGeom>
        </p:spPr>
      </p:pic>
      <p:pic>
        <p:nvPicPr>
          <p:cNvPr id="5" name="Picture 4"/>
          <p:cNvPicPr>
            <a:picLocks noChangeAspect="1"/>
          </p:cNvPicPr>
          <p:nvPr/>
        </p:nvPicPr>
        <p:blipFill>
          <a:blip r:embed="rId4"/>
          <a:stretch>
            <a:fillRect/>
          </a:stretch>
        </p:blipFill>
        <p:spPr>
          <a:xfrm>
            <a:off x="3223812" y="1896969"/>
            <a:ext cx="1857375" cy="1885950"/>
          </a:xfrm>
          <a:prstGeom prst="rect">
            <a:avLst/>
          </a:prstGeom>
        </p:spPr>
      </p:pic>
      <p:pic>
        <p:nvPicPr>
          <p:cNvPr id="6" name="Picture 5"/>
          <p:cNvPicPr>
            <a:picLocks noChangeAspect="1"/>
          </p:cNvPicPr>
          <p:nvPr/>
        </p:nvPicPr>
        <p:blipFill>
          <a:blip r:embed="rId5"/>
          <a:stretch>
            <a:fillRect/>
          </a:stretch>
        </p:blipFill>
        <p:spPr>
          <a:xfrm>
            <a:off x="7733305" y="1963704"/>
            <a:ext cx="2457450" cy="695325"/>
          </a:xfrm>
          <a:prstGeom prst="rect">
            <a:avLst/>
          </a:prstGeom>
        </p:spPr>
      </p:pic>
      <p:grpSp>
        <p:nvGrpSpPr>
          <p:cNvPr id="9" name="Group 8"/>
          <p:cNvGrpSpPr/>
          <p:nvPr/>
        </p:nvGrpSpPr>
        <p:grpSpPr>
          <a:xfrm>
            <a:off x="6598408" y="3055857"/>
            <a:ext cx="4456278" cy="3802143"/>
            <a:chOff x="7294444" y="3658515"/>
            <a:chExt cx="3877386" cy="2835961"/>
          </a:xfrm>
        </p:grpSpPr>
        <p:pic>
          <p:nvPicPr>
            <p:cNvPr id="7" name="Picture 6"/>
            <p:cNvPicPr>
              <a:picLocks noChangeAspect="1"/>
            </p:cNvPicPr>
            <p:nvPr/>
          </p:nvPicPr>
          <p:blipFill>
            <a:blip r:embed="rId6"/>
            <a:stretch>
              <a:fillRect/>
            </a:stretch>
          </p:blipFill>
          <p:spPr>
            <a:xfrm>
              <a:off x="7294444" y="3684601"/>
              <a:ext cx="1943100" cy="2809875"/>
            </a:xfrm>
            <a:prstGeom prst="rect">
              <a:avLst/>
            </a:prstGeom>
          </p:spPr>
        </p:pic>
        <p:pic>
          <p:nvPicPr>
            <p:cNvPr id="8" name="Picture 7"/>
            <p:cNvPicPr>
              <a:picLocks noChangeAspect="1"/>
            </p:cNvPicPr>
            <p:nvPr/>
          </p:nvPicPr>
          <p:blipFill>
            <a:blip r:embed="rId7"/>
            <a:stretch>
              <a:fillRect/>
            </a:stretch>
          </p:blipFill>
          <p:spPr>
            <a:xfrm>
              <a:off x="9209680" y="3658515"/>
              <a:ext cx="1962150" cy="2619375"/>
            </a:xfrm>
            <a:prstGeom prst="rect">
              <a:avLst/>
            </a:prstGeom>
          </p:spPr>
        </p:pic>
      </p:grpSp>
    </p:spTree>
    <p:extLst>
      <p:ext uri="{BB962C8B-B14F-4D97-AF65-F5344CB8AC3E}">
        <p14:creationId xmlns:p14="http://schemas.microsoft.com/office/powerpoint/2010/main" val="11563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3112" y="-297"/>
            <a:ext cx="11985775" cy="6858594"/>
          </a:xfrm>
          <a:prstGeom prst="rect">
            <a:avLst/>
          </a:prstGeom>
        </p:spPr>
      </p:pic>
    </p:spTree>
    <p:extLst>
      <p:ext uri="{BB962C8B-B14F-4D97-AF65-F5344CB8AC3E}">
        <p14:creationId xmlns:p14="http://schemas.microsoft.com/office/powerpoint/2010/main" val="26436313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958" y="186520"/>
            <a:ext cx="8596668" cy="1320800"/>
          </a:xfrm>
        </p:spPr>
        <p:txBody>
          <a:bodyPr/>
          <a:lstStyle/>
          <a:p>
            <a:r>
              <a:rPr lang="en-GB" dirty="0" smtClean="0"/>
              <a:t>Building apps</a:t>
            </a:r>
            <a:endParaRPr lang="en-GB" dirty="0"/>
          </a:p>
        </p:txBody>
      </p:sp>
      <p:graphicFrame>
        <p:nvGraphicFramePr>
          <p:cNvPr id="6" name="Content Placeholder 5"/>
          <p:cNvGraphicFramePr>
            <a:graphicFrameLocks noGrp="1"/>
          </p:cNvGraphicFramePr>
          <p:nvPr>
            <p:ph idx="1"/>
            <p:extLst/>
          </p:nvPr>
        </p:nvGraphicFramePr>
        <p:xfrm>
          <a:off x="0" y="0"/>
          <a:ext cx="12787952" cy="67419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77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1123" y="549563"/>
            <a:ext cx="3143658" cy="5763776"/>
          </a:xfrm>
        </p:spPr>
        <p:txBody>
          <a:bodyPr>
            <a:normAutofit/>
          </a:bodyPr>
          <a:lstStyle/>
          <a:p>
            <a:r>
              <a:rPr lang="en-GB" sz="2400" dirty="0" smtClean="0"/>
              <a:t>Content</a:t>
            </a:r>
          </a:p>
          <a:p>
            <a:endParaRPr lang="en-GB" sz="2400" dirty="0"/>
          </a:p>
          <a:p>
            <a:endParaRPr lang="en-GB" sz="2400" dirty="0" smtClean="0"/>
          </a:p>
          <a:p>
            <a:endParaRPr lang="en-GB" sz="2400" dirty="0"/>
          </a:p>
          <a:p>
            <a:endParaRPr lang="en-GB" sz="2400" dirty="0" smtClean="0"/>
          </a:p>
          <a:p>
            <a:r>
              <a:rPr lang="en-GB" sz="2400" dirty="0" smtClean="0"/>
              <a:t>Plenty of guided learning activities</a:t>
            </a:r>
          </a:p>
          <a:p>
            <a:endParaRPr lang="en-GB" sz="2400" dirty="0"/>
          </a:p>
          <a:p>
            <a:endParaRPr lang="en-GB" sz="2400" dirty="0" smtClean="0"/>
          </a:p>
          <a:p>
            <a:r>
              <a:rPr lang="en-GB" sz="2400" dirty="0" smtClean="0"/>
              <a:t>Independent activities</a:t>
            </a:r>
            <a:endParaRPr lang="en-GB" sz="2400" dirty="0"/>
          </a:p>
        </p:txBody>
      </p:sp>
      <p:sp>
        <p:nvSpPr>
          <p:cNvPr id="4" name="Rounded Rectangle 3"/>
          <p:cNvSpPr/>
          <p:nvPr/>
        </p:nvSpPr>
        <p:spPr>
          <a:xfrm>
            <a:off x="441919" y="667118"/>
            <a:ext cx="3090929" cy="11204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t>Presentation</a:t>
            </a:r>
            <a:endParaRPr lang="en-GB" sz="2400" dirty="0"/>
          </a:p>
        </p:txBody>
      </p:sp>
      <p:sp>
        <p:nvSpPr>
          <p:cNvPr id="7" name="Rounded Rectangle 6"/>
          <p:cNvSpPr/>
          <p:nvPr/>
        </p:nvSpPr>
        <p:spPr>
          <a:xfrm>
            <a:off x="441918" y="2966482"/>
            <a:ext cx="3090929" cy="11204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t>Practice</a:t>
            </a:r>
            <a:endParaRPr lang="en-GB" sz="3600" dirty="0"/>
          </a:p>
        </p:txBody>
      </p:sp>
      <p:sp>
        <p:nvSpPr>
          <p:cNvPr id="8" name="Rounded Rectangle 7"/>
          <p:cNvSpPr/>
          <p:nvPr/>
        </p:nvSpPr>
        <p:spPr>
          <a:xfrm>
            <a:off x="441918" y="4878513"/>
            <a:ext cx="3223081" cy="14348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Production, </a:t>
            </a:r>
            <a:r>
              <a:rPr lang="en-GB" sz="3200" dirty="0"/>
              <a:t>assessment and f</a:t>
            </a:r>
            <a:r>
              <a:rPr lang="en-GB" sz="3200" dirty="0" smtClean="0"/>
              <a:t>eedback </a:t>
            </a:r>
            <a:endParaRPr lang="en-GB" sz="3200" dirty="0"/>
          </a:p>
        </p:txBody>
      </p:sp>
      <p:sp>
        <p:nvSpPr>
          <p:cNvPr id="11" name="Content Placeholder 2"/>
          <p:cNvSpPr txBox="1">
            <a:spLocks/>
          </p:cNvSpPr>
          <p:nvPr/>
        </p:nvSpPr>
        <p:spPr>
          <a:xfrm>
            <a:off x="7217134" y="549563"/>
            <a:ext cx="3619187" cy="6473065"/>
          </a:xfrm>
          <a:prstGeom prst="rect">
            <a:avLst/>
          </a:prstGeom>
          <a:solidFill>
            <a:schemeClr val="bg1"/>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sz="2400" dirty="0" smtClean="0"/>
              <a:t>Which apps can I use to </a:t>
            </a:r>
            <a:r>
              <a:rPr lang="en-GB" sz="2400" dirty="0" smtClean="0">
                <a:ln w="0"/>
                <a:solidFill>
                  <a:schemeClr val="accent1"/>
                </a:solidFill>
                <a:effectLst>
                  <a:outerShdw blurRad="38100" dist="25400" dir="5400000" algn="ctr" rotWithShape="0">
                    <a:srgbClr val="6E747A">
                      <a:alpha val="43000"/>
                    </a:srgbClr>
                  </a:outerShdw>
                </a:effectLst>
              </a:rPr>
              <a:t>convey content</a:t>
            </a:r>
            <a:r>
              <a:rPr lang="en-GB" sz="2400" dirty="0" smtClean="0"/>
              <a:t>?</a:t>
            </a:r>
          </a:p>
          <a:p>
            <a:endParaRPr lang="en-GB" sz="2400" dirty="0" smtClean="0"/>
          </a:p>
          <a:p>
            <a:endParaRPr lang="en-GB" sz="2400" dirty="0" smtClean="0"/>
          </a:p>
          <a:p>
            <a:endParaRPr lang="en-GB" sz="2400" dirty="0" smtClean="0"/>
          </a:p>
          <a:p>
            <a:r>
              <a:rPr lang="en-GB" sz="2400" dirty="0" smtClean="0"/>
              <a:t>Which </a:t>
            </a:r>
            <a:r>
              <a:rPr lang="en-GB" sz="2400" dirty="0"/>
              <a:t>apps can I use </a:t>
            </a:r>
            <a:r>
              <a:rPr lang="en-GB"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to </a:t>
            </a:r>
            <a:r>
              <a:rPr lang="en-GB" sz="2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activate and promote learning</a:t>
            </a:r>
            <a:r>
              <a:rPr lang="en-GB" sz="2400" dirty="0" smtClean="0"/>
              <a:t>?</a:t>
            </a:r>
            <a:endParaRPr lang="en-GB" sz="2400" dirty="0"/>
          </a:p>
          <a:p>
            <a:endParaRPr lang="en-GB" sz="2400" dirty="0" smtClean="0"/>
          </a:p>
          <a:p>
            <a:r>
              <a:rPr lang="en-GB" sz="2400" dirty="0" smtClean="0"/>
              <a:t>Which </a:t>
            </a:r>
            <a:r>
              <a:rPr lang="en-GB" sz="2400" dirty="0"/>
              <a:t>apps can I use </a:t>
            </a:r>
            <a:r>
              <a:rPr lang="en-GB" sz="2400" b="1" dirty="0">
                <a:ln w="6600">
                  <a:solidFill>
                    <a:schemeClr val="accent2"/>
                  </a:solidFill>
                  <a:prstDash val="solid"/>
                </a:ln>
                <a:solidFill>
                  <a:srgbClr val="FFFFFF"/>
                </a:solidFill>
                <a:effectLst>
                  <a:outerShdw dist="38100" dir="2700000" algn="tl" rotWithShape="0">
                    <a:schemeClr val="accent2"/>
                  </a:outerShdw>
                </a:effectLst>
              </a:rPr>
              <a:t>to </a:t>
            </a:r>
            <a:r>
              <a:rPr lang="en-GB" sz="2400" b="1" dirty="0" smtClean="0">
                <a:ln w="6600">
                  <a:solidFill>
                    <a:schemeClr val="accent2"/>
                  </a:solidFill>
                  <a:prstDash val="solid"/>
                </a:ln>
                <a:solidFill>
                  <a:srgbClr val="FFFFFF"/>
                </a:solidFill>
                <a:effectLst>
                  <a:outerShdw dist="38100" dir="2700000" algn="tl" rotWithShape="0">
                    <a:schemeClr val="accent2"/>
                  </a:outerShdw>
                </a:effectLst>
              </a:rPr>
              <a:t>provide effective feedback,  assess learning</a:t>
            </a:r>
            <a:r>
              <a:rPr lang="en-GB" sz="2400" dirty="0" smtClean="0"/>
              <a:t>?</a:t>
            </a:r>
            <a:endParaRPr lang="en-GB" sz="2400" dirty="0"/>
          </a:p>
        </p:txBody>
      </p:sp>
    </p:spTree>
    <p:extLst>
      <p:ext uri="{BB962C8B-B14F-4D97-AF65-F5344CB8AC3E}">
        <p14:creationId xmlns:p14="http://schemas.microsoft.com/office/powerpoint/2010/main" val="126321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fade">
                                      <p:cBhvr>
                                        <p:cTn id="16" dur="500"/>
                                        <p:tgtEl>
                                          <p:spTgt spid="1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xEl>
                                              <p:pRg st="4" end="4"/>
                                            </p:txEl>
                                          </p:spTgt>
                                        </p:tgtEl>
                                        <p:attrNameLst>
                                          <p:attrName>style.visibility</p:attrName>
                                        </p:attrNameLst>
                                      </p:cBhvr>
                                      <p:to>
                                        <p:strVal val="visible"/>
                                      </p:to>
                                    </p:set>
                                    <p:animEffect transition="in" filter="fade">
                                      <p:cBhvr>
                                        <p:cTn id="30" dur="500"/>
                                        <p:tgtEl>
                                          <p:spTgt spid="11">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1">
                                            <p:txEl>
                                              <p:pRg st="6" end="6"/>
                                            </p:txEl>
                                          </p:spTgt>
                                        </p:tgtEl>
                                        <p:attrNameLst>
                                          <p:attrName>style.visibility</p:attrName>
                                        </p:attrNameLst>
                                      </p:cBhvr>
                                      <p:to>
                                        <p:strVal val="visible"/>
                                      </p:to>
                                    </p:set>
                                    <p:animEffect transition="in" filter="fade">
                                      <p:cBhvr>
                                        <p:cTn id="44"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Apps for running a classroom</a:t>
            </a:r>
            <a:endParaRPr lang="en-GB" dirty="0"/>
          </a:p>
        </p:txBody>
      </p:sp>
      <p:pic>
        <p:nvPicPr>
          <p:cNvPr id="4" name="Picture 3"/>
          <p:cNvPicPr>
            <a:picLocks noChangeAspect="1"/>
          </p:cNvPicPr>
          <p:nvPr/>
        </p:nvPicPr>
        <p:blipFill>
          <a:blip r:embed="rId3"/>
          <a:stretch>
            <a:fillRect/>
          </a:stretch>
        </p:blipFill>
        <p:spPr>
          <a:xfrm>
            <a:off x="101363" y="1588613"/>
            <a:ext cx="11525250" cy="2752725"/>
          </a:xfrm>
          <a:prstGeom prst="rect">
            <a:avLst/>
          </a:prstGeom>
        </p:spPr>
      </p:pic>
      <p:pic>
        <p:nvPicPr>
          <p:cNvPr id="5" name="Picture 4"/>
          <p:cNvPicPr>
            <a:picLocks noChangeAspect="1"/>
          </p:cNvPicPr>
          <p:nvPr/>
        </p:nvPicPr>
        <p:blipFill>
          <a:blip r:embed="rId4"/>
          <a:stretch>
            <a:fillRect/>
          </a:stretch>
        </p:blipFill>
        <p:spPr>
          <a:xfrm>
            <a:off x="5407001" y="4856044"/>
            <a:ext cx="1514475" cy="1485900"/>
          </a:xfrm>
          <a:prstGeom prst="rect">
            <a:avLst/>
          </a:prstGeom>
        </p:spPr>
      </p:pic>
    </p:spTree>
    <p:extLst>
      <p:ext uri="{BB962C8B-B14F-4D97-AF65-F5344CB8AC3E}">
        <p14:creationId xmlns:p14="http://schemas.microsoft.com/office/powerpoint/2010/main" val="326778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4072087" cy="1320800"/>
          </a:xfrm>
        </p:spPr>
        <p:txBody>
          <a:bodyPr/>
          <a:lstStyle/>
          <a:p>
            <a:r>
              <a:rPr lang="en-GB" dirty="0" smtClean="0"/>
              <a:t>EDMODO</a:t>
            </a:r>
            <a:endParaRPr lang="en-GB" dirty="0"/>
          </a:p>
        </p:txBody>
      </p:sp>
      <p:sp>
        <p:nvSpPr>
          <p:cNvPr id="4" name="Title 1"/>
          <p:cNvSpPr txBox="1">
            <a:spLocks/>
          </p:cNvSpPr>
          <p:nvPr/>
        </p:nvSpPr>
        <p:spPr>
          <a:xfrm>
            <a:off x="677333" y="3834865"/>
            <a:ext cx="4072087"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err="1" smtClean="0"/>
              <a:t>iDoceo</a:t>
            </a:r>
            <a:endParaRPr lang="en-GB" dirty="0"/>
          </a:p>
        </p:txBody>
      </p:sp>
      <p:pic>
        <p:nvPicPr>
          <p:cNvPr id="5" name="Picture 4"/>
          <p:cNvPicPr>
            <a:picLocks noChangeAspect="1"/>
          </p:cNvPicPr>
          <p:nvPr/>
        </p:nvPicPr>
        <p:blipFill>
          <a:blip r:embed="rId3"/>
          <a:stretch>
            <a:fillRect/>
          </a:stretch>
        </p:blipFill>
        <p:spPr>
          <a:xfrm>
            <a:off x="677334" y="1406503"/>
            <a:ext cx="5582915" cy="2419263"/>
          </a:xfrm>
          <a:prstGeom prst="rect">
            <a:avLst/>
          </a:prstGeom>
        </p:spPr>
      </p:pic>
      <p:pic>
        <p:nvPicPr>
          <p:cNvPr id="7" name="Picture 6"/>
          <p:cNvPicPr>
            <a:picLocks noChangeAspect="1"/>
          </p:cNvPicPr>
          <p:nvPr/>
        </p:nvPicPr>
        <p:blipFill>
          <a:blip r:embed="rId4"/>
          <a:stretch>
            <a:fillRect/>
          </a:stretch>
        </p:blipFill>
        <p:spPr>
          <a:xfrm>
            <a:off x="6743842" y="1711657"/>
            <a:ext cx="1543050" cy="1524000"/>
          </a:xfrm>
          <a:prstGeom prst="rect">
            <a:avLst/>
          </a:prstGeom>
        </p:spPr>
      </p:pic>
      <p:pic>
        <p:nvPicPr>
          <p:cNvPr id="8" name="Picture 7"/>
          <p:cNvPicPr>
            <a:picLocks noChangeAspect="1"/>
          </p:cNvPicPr>
          <p:nvPr/>
        </p:nvPicPr>
        <p:blipFill>
          <a:blip r:embed="rId5"/>
          <a:stretch>
            <a:fillRect/>
          </a:stretch>
        </p:blipFill>
        <p:spPr>
          <a:xfrm>
            <a:off x="677333" y="4777731"/>
            <a:ext cx="1905000" cy="1905000"/>
          </a:xfrm>
          <a:prstGeom prst="rect">
            <a:avLst/>
          </a:prstGeom>
        </p:spPr>
      </p:pic>
      <p:pic>
        <p:nvPicPr>
          <p:cNvPr id="9" name="Picture 8"/>
          <p:cNvPicPr>
            <a:picLocks noChangeAspect="1"/>
          </p:cNvPicPr>
          <p:nvPr/>
        </p:nvPicPr>
        <p:blipFill>
          <a:blip r:embed="rId6"/>
          <a:stretch>
            <a:fillRect/>
          </a:stretch>
        </p:blipFill>
        <p:spPr>
          <a:xfrm>
            <a:off x="6743842" y="3510906"/>
            <a:ext cx="5219700" cy="3171825"/>
          </a:xfrm>
          <a:prstGeom prst="rect">
            <a:avLst/>
          </a:prstGeom>
        </p:spPr>
      </p:pic>
    </p:spTree>
    <p:extLst>
      <p:ext uri="{BB962C8B-B14F-4D97-AF65-F5344CB8AC3E}">
        <p14:creationId xmlns:p14="http://schemas.microsoft.com/office/powerpoint/2010/main" val="4481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20" y="-17947"/>
            <a:ext cx="8596668" cy="1320800"/>
          </a:xfrm>
        </p:spPr>
        <p:txBody>
          <a:bodyPr/>
          <a:lstStyle/>
          <a:p>
            <a:r>
              <a:rPr lang="en-GB" dirty="0" smtClean="0"/>
              <a:t>Apps for developing: Writing skills</a:t>
            </a:r>
            <a:endParaRPr lang="en-GB" dirty="0"/>
          </a:p>
        </p:txBody>
      </p:sp>
      <p:pic>
        <p:nvPicPr>
          <p:cNvPr id="4" name="Picture 3"/>
          <p:cNvPicPr>
            <a:picLocks noChangeAspect="1"/>
          </p:cNvPicPr>
          <p:nvPr/>
        </p:nvPicPr>
        <p:blipFill>
          <a:blip r:embed="rId3"/>
          <a:stretch>
            <a:fillRect/>
          </a:stretch>
        </p:blipFill>
        <p:spPr>
          <a:xfrm>
            <a:off x="384767" y="1408422"/>
            <a:ext cx="7762946" cy="5143400"/>
          </a:xfrm>
          <a:prstGeom prst="rect">
            <a:avLst/>
          </a:prstGeom>
        </p:spPr>
      </p:pic>
      <p:pic>
        <p:nvPicPr>
          <p:cNvPr id="5" name="Picture 4"/>
          <p:cNvPicPr>
            <a:picLocks noChangeAspect="1"/>
          </p:cNvPicPr>
          <p:nvPr/>
        </p:nvPicPr>
        <p:blipFill>
          <a:blip r:embed="rId4"/>
          <a:stretch>
            <a:fillRect/>
          </a:stretch>
        </p:blipFill>
        <p:spPr>
          <a:xfrm>
            <a:off x="5857875" y="1079759"/>
            <a:ext cx="6334125" cy="5800725"/>
          </a:xfrm>
          <a:prstGeom prst="rect">
            <a:avLst/>
          </a:prstGeom>
        </p:spPr>
      </p:pic>
      <p:pic>
        <p:nvPicPr>
          <p:cNvPr id="6" name="Picture 5"/>
          <p:cNvPicPr>
            <a:picLocks noChangeAspect="1"/>
          </p:cNvPicPr>
          <p:nvPr/>
        </p:nvPicPr>
        <p:blipFill>
          <a:blip r:embed="rId5"/>
          <a:stretch>
            <a:fillRect/>
          </a:stretch>
        </p:blipFill>
        <p:spPr>
          <a:xfrm>
            <a:off x="-188527" y="1786618"/>
            <a:ext cx="6343650" cy="4610100"/>
          </a:xfrm>
          <a:prstGeom prst="rect">
            <a:avLst/>
          </a:prstGeom>
        </p:spPr>
      </p:pic>
      <p:pic>
        <p:nvPicPr>
          <p:cNvPr id="7" name="Picture 6"/>
          <p:cNvPicPr>
            <a:picLocks noChangeAspect="1"/>
          </p:cNvPicPr>
          <p:nvPr/>
        </p:nvPicPr>
        <p:blipFill>
          <a:blip r:embed="rId6"/>
          <a:stretch>
            <a:fillRect/>
          </a:stretch>
        </p:blipFill>
        <p:spPr>
          <a:xfrm>
            <a:off x="9274002" y="137318"/>
            <a:ext cx="1495425" cy="1476375"/>
          </a:xfrm>
          <a:prstGeom prst="rect">
            <a:avLst/>
          </a:prstGeom>
        </p:spPr>
      </p:pic>
    </p:spTree>
    <p:extLst>
      <p:ext uri="{BB962C8B-B14F-4D97-AF65-F5344CB8AC3E}">
        <p14:creationId xmlns:p14="http://schemas.microsoft.com/office/powerpoint/2010/main" val="44442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20" y="-17947"/>
            <a:ext cx="8596668" cy="1320800"/>
          </a:xfrm>
        </p:spPr>
        <p:txBody>
          <a:bodyPr/>
          <a:lstStyle/>
          <a:p>
            <a:r>
              <a:rPr lang="en-GB" dirty="0" smtClean="0"/>
              <a:t>Apps for developing: Writing skills</a:t>
            </a:r>
            <a:endParaRPr lang="en-GB" dirty="0"/>
          </a:p>
        </p:txBody>
      </p:sp>
      <p:pic>
        <p:nvPicPr>
          <p:cNvPr id="4" name="Picture 3"/>
          <p:cNvPicPr>
            <a:picLocks noChangeAspect="1"/>
          </p:cNvPicPr>
          <p:nvPr/>
        </p:nvPicPr>
        <p:blipFill>
          <a:blip r:embed="rId3"/>
          <a:stretch>
            <a:fillRect/>
          </a:stretch>
        </p:blipFill>
        <p:spPr>
          <a:xfrm>
            <a:off x="384767" y="1408422"/>
            <a:ext cx="7762946" cy="5143400"/>
          </a:xfrm>
          <a:prstGeom prst="rect">
            <a:avLst/>
          </a:prstGeom>
        </p:spPr>
      </p:pic>
      <p:pic>
        <p:nvPicPr>
          <p:cNvPr id="7" name="Picture 6"/>
          <p:cNvPicPr>
            <a:picLocks noChangeAspect="1"/>
          </p:cNvPicPr>
          <p:nvPr/>
        </p:nvPicPr>
        <p:blipFill>
          <a:blip r:embed="rId4"/>
          <a:stretch>
            <a:fillRect/>
          </a:stretch>
        </p:blipFill>
        <p:spPr>
          <a:xfrm>
            <a:off x="9274002" y="137318"/>
            <a:ext cx="1495425" cy="1476375"/>
          </a:xfrm>
          <a:prstGeom prst="rect">
            <a:avLst/>
          </a:prstGeom>
        </p:spPr>
      </p:pic>
    </p:spTree>
    <p:extLst>
      <p:ext uri="{BB962C8B-B14F-4D97-AF65-F5344CB8AC3E}">
        <p14:creationId xmlns:p14="http://schemas.microsoft.com/office/powerpoint/2010/main" val="287777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Languages online </a:t>
            </a:r>
            <a:br>
              <a:rPr lang="en-GB" dirty="0"/>
            </a:br>
            <a:endParaRPr lang="en-GB" dirty="0"/>
          </a:p>
        </p:txBody>
      </p:sp>
      <p:pic>
        <p:nvPicPr>
          <p:cNvPr id="5" name="Picture 4"/>
          <p:cNvPicPr>
            <a:picLocks noChangeAspect="1"/>
          </p:cNvPicPr>
          <p:nvPr/>
        </p:nvPicPr>
        <p:blipFill>
          <a:blip r:embed="rId3"/>
          <a:stretch>
            <a:fillRect/>
          </a:stretch>
        </p:blipFill>
        <p:spPr>
          <a:xfrm>
            <a:off x="333801" y="1423678"/>
            <a:ext cx="10911954" cy="5170110"/>
          </a:xfrm>
          <a:prstGeom prst="rect">
            <a:avLst/>
          </a:prstGeom>
        </p:spPr>
      </p:pic>
    </p:spTree>
    <p:extLst>
      <p:ext uri="{BB962C8B-B14F-4D97-AF65-F5344CB8AC3E}">
        <p14:creationId xmlns:p14="http://schemas.microsoft.com/office/powerpoint/2010/main" val="3314847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8720" y="9835"/>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smtClean="0"/>
              <a:t>Apps for developing: Listening skills</a:t>
            </a:r>
            <a:endParaRPr lang="en-GB" dirty="0"/>
          </a:p>
        </p:txBody>
      </p:sp>
      <p:grpSp>
        <p:nvGrpSpPr>
          <p:cNvPr id="3" name="Group 2"/>
          <p:cNvGrpSpPr/>
          <p:nvPr/>
        </p:nvGrpSpPr>
        <p:grpSpPr>
          <a:xfrm>
            <a:off x="495345" y="720759"/>
            <a:ext cx="10856187" cy="2559383"/>
            <a:chOff x="254045" y="879292"/>
            <a:chExt cx="10856187" cy="2559383"/>
          </a:xfrm>
        </p:grpSpPr>
        <p:pic>
          <p:nvPicPr>
            <p:cNvPr id="5" name="Picture 4"/>
            <p:cNvPicPr>
              <a:picLocks noChangeAspect="1"/>
            </p:cNvPicPr>
            <p:nvPr/>
          </p:nvPicPr>
          <p:blipFill>
            <a:blip r:embed="rId3"/>
            <a:stretch>
              <a:fillRect/>
            </a:stretch>
          </p:blipFill>
          <p:spPr>
            <a:xfrm>
              <a:off x="9529082" y="879292"/>
              <a:ext cx="1581150" cy="1581150"/>
            </a:xfrm>
            <a:prstGeom prst="rect">
              <a:avLst/>
            </a:prstGeom>
          </p:spPr>
        </p:pic>
        <p:pic>
          <p:nvPicPr>
            <p:cNvPr id="6" name="Picture 5"/>
            <p:cNvPicPr>
              <a:picLocks noChangeAspect="1"/>
            </p:cNvPicPr>
            <p:nvPr/>
          </p:nvPicPr>
          <p:blipFill>
            <a:blip r:embed="rId4"/>
            <a:stretch>
              <a:fillRect/>
            </a:stretch>
          </p:blipFill>
          <p:spPr>
            <a:xfrm>
              <a:off x="254045" y="1103130"/>
              <a:ext cx="9210675" cy="1133475"/>
            </a:xfrm>
            <a:prstGeom prst="rect">
              <a:avLst/>
            </a:prstGeom>
          </p:spPr>
        </p:pic>
        <p:pic>
          <p:nvPicPr>
            <p:cNvPr id="2064" name="Picture 16" descr="Image result for audio lingu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145" y="2409974"/>
              <a:ext cx="2847975" cy="1028701"/>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p:cNvSpPr txBox="1"/>
          <p:nvPr/>
        </p:nvSpPr>
        <p:spPr>
          <a:xfrm>
            <a:off x="1304449" y="3903811"/>
            <a:ext cx="8401571" cy="646331"/>
          </a:xfrm>
          <a:prstGeom prst="rect">
            <a:avLst/>
          </a:prstGeom>
          <a:noFill/>
        </p:spPr>
        <p:txBody>
          <a:bodyPr wrap="square" rtlCol="0">
            <a:spAutoFit/>
          </a:bodyPr>
          <a:lstStyle/>
          <a:p>
            <a:r>
              <a:rPr lang="en-GB" dirty="0">
                <a:hlinkClick r:id="rId6"/>
              </a:rPr>
              <a:t>http://</a:t>
            </a:r>
            <a:r>
              <a:rPr lang="en-GB" dirty="0" smtClean="0">
                <a:hlinkClick r:id="rId6"/>
              </a:rPr>
              <a:t>www.ashcombe.surrey.sch.uk/07-langcoll/MFL-resources/french/fr-video-quizzes/1a_self_family/self_family_fset.htm</a:t>
            </a:r>
            <a:r>
              <a:rPr lang="en-GB" dirty="0" smtClean="0"/>
              <a:t> </a:t>
            </a:r>
            <a:endParaRPr lang="en-GB" dirty="0"/>
          </a:p>
        </p:txBody>
      </p:sp>
    </p:spTree>
    <p:extLst>
      <p:ext uri="{BB962C8B-B14F-4D97-AF65-F5344CB8AC3E}">
        <p14:creationId xmlns:p14="http://schemas.microsoft.com/office/powerpoint/2010/main" val="103505710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519</TotalTime>
  <Words>337</Words>
  <Application>Microsoft Office PowerPoint</Application>
  <PresentationFormat>Widescreen</PresentationFormat>
  <Paragraphs>62</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Trebuchet MS</vt:lpstr>
      <vt:lpstr>Wingdings 3</vt:lpstr>
      <vt:lpstr>Facet</vt:lpstr>
      <vt:lpstr>Building apps into daily teaching to enhance student engagement</vt:lpstr>
      <vt:lpstr>Building apps</vt:lpstr>
      <vt:lpstr>PowerPoint Presentation</vt:lpstr>
      <vt:lpstr>Apps for running a classroom</vt:lpstr>
      <vt:lpstr>EDMODO</vt:lpstr>
      <vt:lpstr>Apps for developing: Writing skills</vt:lpstr>
      <vt:lpstr>Apps for developing: Writing skills</vt:lpstr>
      <vt:lpstr>Languages online  </vt:lpstr>
      <vt:lpstr>PowerPoint Presentation</vt:lpstr>
      <vt:lpstr>PowerPoint Presentation</vt:lpstr>
      <vt:lpstr>PowerPoint Presentation</vt:lpstr>
      <vt:lpstr>PowerPoint Presentation</vt:lpstr>
      <vt:lpstr>Apps for: vocabulary practice</vt:lpstr>
      <vt:lpstr>Apps for: Assessment &amp; Feedback</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apps into daily teaching to enhance student engagement</dc:title>
  <dc:creator>Melody Valois</dc:creator>
  <cp:lastModifiedBy>Melody Valois</cp:lastModifiedBy>
  <cp:revision>15</cp:revision>
  <cp:lastPrinted>2018-06-06T09:19:55Z</cp:lastPrinted>
  <dcterms:created xsi:type="dcterms:W3CDTF">2018-05-13T06:37:30Z</dcterms:created>
  <dcterms:modified xsi:type="dcterms:W3CDTF">2018-06-06T09:39:26Z</dcterms:modified>
</cp:coreProperties>
</file>