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5CEF41D-687C-44F5-80BD-CF7333FFD21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86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87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CEF41D-687C-44F5-80BD-CF7333FFD21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646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CEF41D-687C-44F5-80BD-CF7333FFD21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1975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CEF41D-687C-44F5-80BD-CF7333FFD21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276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127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617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084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CEF41D-687C-44F5-80BD-CF7333FFD21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81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83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CEF41D-687C-44F5-80BD-CF7333FFD21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19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76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03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09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3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41D-687C-44F5-80BD-CF7333FFD21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30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F41D-687C-44F5-80BD-CF7333FFD217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B8417-8F0B-4CB8-8B9D-9086F5E7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00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8218" y="483043"/>
            <a:ext cx="5111931" cy="928506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Dice discussion</a:t>
            </a:r>
            <a:endParaRPr lang="en-GB" sz="4800" dirty="0"/>
          </a:p>
        </p:txBody>
      </p:sp>
      <p:pic>
        <p:nvPicPr>
          <p:cNvPr id="4" name="Picture 3" descr="File:Two red dice 01.svg -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10" y="3716382"/>
            <a:ext cx="4265804" cy="273367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705243"/>
              </p:ext>
            </p:extLst>
          </p:nvPr>
        </p:nvGraphicFramePr>
        <p:xfrm>
          <a:off x="4728754" y="1306285"/>
          <a:ext cx="7463246" cy="461118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424640">
                  <a:extLst>
                    <a:ext uri="{9D8B030D-6E8A-4147-A177-3AD203B41FA5}">
                      <a16:colId xmlns:a16="http://schemas.microsoft.com/office/drawing/2014/main" val="1884536470"/>
                    </a:ext>
                  </a:extLst>
                </a:gridCol>
                <a:gridCol w="1038606">
                  <a:extLst>
                    <a:ext uri="{9D8B030D-6E8A-4147-A177-3AD203B41FA5}">
                      <a16:colId xmlns:a16="http://schemas.microsoft.com/office/drawing/2014/main" val="2191409976"/>
                    </a:ext>
                  </a:extLst>
                </a:gridCol>
              </a:tblGrid>
              <a:tr h="7576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Area A: </a:t>
                      </a:r>
                      <a:r>
                        <a:rPr lang="en-GB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Home life (casa)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135090"/>
                  </a:ext>
                </a:extLst>
              </a:tr>
              <a:tr h="627190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42927"/>
                  </a:ext>
                </a:extLst>
              </a:tr>
              <a:tr h="613252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377335"/>
                  </a:ext>
                </a:extLst>
              </a:tr>
              <a:tr h="653673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E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503365"/>
                  </a:ext>
                </a:extLst>
              </a:tr>
              <a:tr h="655066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062037"/>
                  </a:ext>
                </a:extLst>
              </a:tr>
              <a:tr h="610915">
                <a:tc>
                  <a:txBody>
                    <a:bodyPr/>
                    <a:lstStyle/>
                    <a:p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86520"/>
                  </a:ext>
                </a:extLst>
              </a:tr>
              <a:tr h="693447">
                <a:tc>
                  <a:txBody>
                    <a:bodyPr/>
                    <a:lstStyle/>
                    <a:p>
                      <a:endParaRPr lang="es-E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32043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52110" y="1781857"/>
            <a:ext cx="3400987" cy="9285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General Conversation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797974" y="3719122"/>
            <a:ext cx="3647231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72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8218" y="483043"/>
            <a:ext cx="5111931" cy="928506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Dice discussion</a:t>
            </a:r>
            <a:endParaRPr lang="en-GB" sz="4800" dirty="0"/>
          </a:p>
        </p:txBody>
      </p:sp>
      <p:pic>
        <p:nvPicPr>
          <p:cNvPr id="4" name="Picture 3" descr="File:Two red dice 01.svg -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10" y="3716382"/>
            <a:ext cx="4265804" cy="273367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709115"/>
              </p:ext>
            </p:extLst>
          </p:nvPr>
        </p:nvGraphicFramePr>
        <p:xfrm>
          <a:off x="4728754" y="1306285"/>
          <a:ext cx="7463246" cy="468956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24640">
                  <a:extLst>
                    <a:ext uri="{9D8B030D-6E8A-4147-A177-3AD203B41FA5}">
                      <a16:colId xmlns:a16="http://schemas.microsoft.com/office/drawing/2014/main" val="1884536470"/>
                    </a:ext>
                  </a:extLst>
                </a:gridCol>
                <a:gridCol w="1038606">
                  <a:extLst>
                    <a:ext uri="{9D8B030D-6E8A-4147-A177-3AD203B41FA5}">
                      <a16:colId xmlns:a16="http://schemas.microsoft.com/office/drawing/2014/main" val="2191409976"/>
                    </a:ext>
                  </a:extLst>
                </a:gridCol>
              </a:tblGrid>
              <a:tr h="975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Area B: Self, family &amp; personal relationships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135090"/>
                  </a:ext>
                </a:extLst>
              </a:tr>
              <a:tr h="578853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42927"/>
                  </a:ext>
                </a:extLst>
              </a:tr>
              <a:tr h="613252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377335"/>
                  </a:ext>
                </a:extLst>
              </a:tr>
              <a:tr h="614656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E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503365"/>
                  </a:ext>
                </a:extLst>
              </a:tr>
              <a:tr h="655066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062037"/>
                  </a:ext>
                </a:extLst>
              </a:tr>
              <a:tr h="610915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86520"/>
                  </a:ext>
                </a:extLst>
              </a:tr>
              <a:tr h="641196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32043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52111" y="1781857"/>
            <a:ext cx="3440176" cy="9285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General Conversation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63289" y="3823276"/>
            <a:ext cx="3647231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4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8218" y="483043"/>
            <a:ext cx="5111931" cy="928506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Dice discussion</a:t>
            </a:r>
            <a:endParaRPr lang="en-GB" sz="4800" dirty="0"/>
          </a:p>
        </p:txBody>
      </p:sp>
      <p:pic>
        <p:nvPicPr>
          <p:cNvPr id="4" name="Picture 3" descr="File:Two red dice 01.svg -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10" y="3716382"/>
            <a:ext cx="4265804" cy="273367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595785"/>
              </p:ext>
            </p:extLst>
          </p:nvPr>
        </p:nvGraphicFramePr>
        <p:xfrm>
          <a:off x="4728754" y="1306285"/>
          <a:ext cx="7463246" cy="468956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6424640">
                  <a:extLst>
                    <a:ext uri="{9D8B030D-6E8A-4147-A177-3AD203B41FA5}">
                      <a16:colId xmlns:a16="http://schemas.microsoft.com/office/drawing/2014/main" val="1884536470"/>
                    </a:ext>
                  </a:extLst>
                </a:gridCol>
                <a:gridCol w="1038606">
                  <a:extLst>
                    <a:ext uri="{9D8B030D-6E8A-4147-A177-3AD203B41FA5}">
                      <a16:colId xmlns:a16="http://schemas.microsoft.com/office/drawing/2014/main" val="2191409976"/>
                    </a:ext>
                  </a:extLst>
                </a:gridCol>
              </a:tblGrid>
              <a:tr h="975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mtClean="0">
                          <a:effectLst/>
                        </a:rPr>
                        <a:t>Area C: The World Around Us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135090"/>
                  </a:ext>
                </a:extLst>
              </a:tr>
              <a:tr h="578853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42927"/>
                  </a:ext>
                </a:extLst>
              </a:tr>
              <a:tr h="613252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377335"/>
                  </a:ext>
                </a:extLst>
              </a:tr>
              <a:tr h="614656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E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503365"/>
                  </a:ext>
                </a:extLst>
              </a:tr>
              <a:tr h="655066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062037"/>
                  </a:ext>
                </a:extLst>
              </a:tr>
              <a:tr h="610915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86520"/>
                  </a:ext>
                </a:extLst>
              </a:tr>
              <a:tr h="641196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32043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52110" y="1781857"/>
            <a:ext cx="3583867" cy="9285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General Conversation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63289" y="3823276"/>
            <a:ext cx="3647231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0482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46</TotalTime>
  <Words>36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Vapor Trail</vt:lpstr>
      <vt:lpstr>Dice discussion</vt:lpstr>
      <vt:lpstr>Dice discussion</vt:lpstr>
      <vt:lpstr>Dice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Dice discussion</dc:title>
  <dc:creator>Melody</dc:creator>
  <cp:lastModifiedBy>Melody</cp:lastModifiedBy>
  <cp:revision>11</cp:revision>
  <dcterms:created xsi:type="dcterms:W3CDTF">2020-03-11T20:41:10Z</dcterms:created>
  <dcterms:modified xsi:type="dcterms:W3CDTF">2020-04-16T15:22:39Z</dcterms:modified>
</cp:coreProperties>
</file>