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86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87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646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975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76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27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1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84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1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19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6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3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9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3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0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F41D-687C-44F5-80BD-CF7333FFD217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00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8218" y="483043"/>
            <a:ext cx="5111931" cy="92850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Dice discussion</a:t>
            </a:r>
            <a:endParaRPr lang="en-GB" sz="4800" dirty="0"/>
          </a:p>
        </p:txBody>
      </p:sp>
      <p:pic>
        <p:nvPicPr>
          <p:cNvPr id="4" name="Picture 3" descr="File:Two red dice 01.svg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0" y="3716382"/>
            <a:ext cx="4265804" cy="27336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52778"/>
              </p:ext>
            </p:extLst>
          </p:nvPr>
        </p:nvGraphicFramePr>
        <p:xfrm>
          <a:off x="4728754" y="1306285"/>
          <a:ext cx="7463246" cy="461118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424640">
                  <a:extLst>
                    <a:ext uri="{9D8B030D-6E8A-4147-A177-3AD203B41FA5}">
                      <a16:colId xmlns:a16="http://schemas.microsoft.com/office/drawing/2014/main" val="1884536470"/>
                    </a:ext>
                  </a:extLst>
                </a:gridCol>
                <a:gridCol w="1038606">
                  <a:extLst>
                    <a:ext uri="{9D8B030D-6E8A-4147-A177-3AD203B41FA5}">
                      <a16:colId xmlns:a16="http://schemas.microsoft.com/office/drawing/2014/main" val="2191409976"/>
                    </a:ext>
                  </a:extLst>
                </a:gridCol>
              </a:tblGrid>
              <a:tr h="757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Area A: </a:t>
                      </a:r>
                      <a:r>
                        <a:rPr lang="en-GB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Home life (casa)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35090"/>
                  </a:ext>
                </a:extLst>
              </a:tr>
              <a:tr h="627190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/>
                        <a:t>¿</a:t>
                      </a:r>
                      <a:r>
                        <a:rPr lang="es-ES" sz="1800" kern="1200" dirty="0"/>
                        <a:t>Es mejor vivir en un piso o una casa? 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42927"/>
                  </a:ext>
                </a:extLst>
              </a:tr>
              <a:tr h="613252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/>
                        <a:t>¿Cuál </a:t>
                      </a:r>
                      <a:r>
                        <a:rPr lang="es-ES" sz="1800" kern="1200" dirty="0"/>
                        <a:t>es la tarea doméstica que detestas</a:t>
                      </a:r>
                      <a:r>
                        <a:rPr lang="es-ES" sz="1800" kern="1200" dirty="0" smtClean="0"/>
                        <a:t>?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77335"/>
                  </a:ext>
                </a:extLst>
              </a:tr>
              <a:tr h="653673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/>
                        <a:t>¿Cómo vas a ayudar en casa este fin de semana? </a:t>
                      </a:r>
                      <a:endParaRPr lang="es-E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03365"/>
                  </a:ext>
                </a:extLst>
              </a:tr>
              <a:tr h="65506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/>
                        <a:t>¿Qué diferencias hay entre la vida familiar en España y en Inglaterra? 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62037"/>
                  </a:ext>
                </a:extLst>
              </a:tr>
              <a:tr h="610915">
                <a:tc>
                  <a:txBody>
                    <a:bodyPr/>
                    <a:lstStyle/>
                    <a:p>
                      <a:r>
                        <a:rPr lang="en-US" dirty="0" smtClean="0"/>
                        <a:t>¿</a:t>
                      </a:r>
                      <a:r>
                        <a:rPr lang="en-US" dirty="0" err="1" smtClean="0"/>
                        <a:t>Qué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hiciste</a:t>
                      </a:r>
                      <a:r>
                        <a:rPr lang="en-US" dirty="0" smtClean="0"/>
                        <a:t> para </a:t>
                      </a:r>
                      <a:r>
                        <a:rPr lang="en-US" dirty="0" err="1" smtClean="0"/>
                        <a:t>ayudar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casa </a:t>
                      </a:r>
                      <a:r>
                        <a:rPr lang="en-US" dirty="0" err="1" smtClean="0"/>
                        <a:t>ayer</a:t>
                      </a:r>
                      <a:r>
                        <a:rPr lang="en-US" dirty="0" smtClean="0"/>
                        <a:t>?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86520"/>
                  </a:ext>
                </a:extLst>
              </a:tr>
              <a:tr h="693447">
                <a:tc>
                  <a:txBody>
                    <a:bodyPr/>
                    <a:lstStyle/>
                    <a:p>
                      <a:r>
                        <a:rPr lang="es-ES" dirty="0" smtClean="0"/>
                        <a:t>Describe tu casa.</a:t>
                      </a:r>
                      <a:endParaRPr lang="es-E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3204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52110" y="1781857"/>
            <a:ext cx="3400987" cy="9285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General Conversation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97974" y="3719122"/>
            <a:ext cx="3647231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2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8218" y="483043"/>
            <a:ext cx="5111931" cy="92850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Dice discussion</a:t>
            </a:r>
            <a:endParaRPr lang="en-GB" sz="4800" dirty="0"/>
          </a:p>
        </p:txBody>
      </p:sp>
      <p:pic>
        <p:nvPicPr>
          <p:cNvPr id="4" name="Picture 3" descr="File:Two red dice 01.svg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0" y="3716382"/>
            <a:ext cx="4265804" cy="27336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170866"/>
              </p:ext>
            </p:extLst>
          </p:nvPr>
        </p:nvGraphicFramePr>
        <p:xfrm>
          <a:off x="4728754" y="1306285"/>
          <a:ext cx="7463246" cy="468956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24640">
                  <a:extLst>
                    <a:ext uri="{9D8B030D-6E8A-4147-A177-3AD203B41FA5}">
                      <a16:colId xmlns:a16="http://schemas.microsoft.com/office/drawing/2014/main" val="1884536470"/>
                    </a:ext>
                  </a:extLst>
                </a:gridCol>
                <a:gridCol w="1038606">
                  <a:extLst>
                    <a:ext uri="{9D8B030D-6E8A-4147-A177-3AD203B41FA5}">
                      <a16:colId xmlns:a16="http://schemas.microsoft.com/office/drawing/2014/main" val="2191409976"/>
                    </a:ext>
                  </a:extLst>
                </a:gridCol>
              </a:tblGrid>
              <a:tr h="975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Area B: Self, family &amp; personal relationships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35090"/>
                  </a:ext>
                </a:extLst>
              </a:tr>
              <a:tr h="578853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¿Cuántos años tienes?  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42927"/>
                  </a:ext>
                </a:extLst>
              </a:tr>
              <a:tr h="613252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¿Puedes describirte?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77335"/>
                  </a:ext>
                </a:extLst>
              </a:tr>
              <a:tr h="61465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¿Cuántas personas hay en tu familia? </a:t>
                      </a:r>
                      <a:endParaRPr lang="es-E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03365"/>
                  </a:ext>
                </a:extLst>
              </a:tr>
              <a:tr h="65506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¿Tienes animales en casa?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62037"/>
                  </a:ext>
                </a:extLst>
              </a:tr>
              <a:tr h="61091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¿Quién es tu mejor amigo/a?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86520"/>
                  </a:ext>
                </a:extLst>
              </a:tr>
              <a:tr h="64119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smtClean="0">
                          <a:effectLst/>
                        </a:rPr>
                        <a:t>¿Cómo sería tu casa ideal?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3204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52111" y="1781857"/>
            <a:ext cx="3440176" cy="9285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General Conversation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63289" y="3823276"/>
            <a:ext cx="3647231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4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8218" y="483043"/>
            <a:ext cx="5111931" cy="92850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Dice discussion</a:t>
            </a:r>
            <a:endParaRPr lang="en-GB" sz="4800" dirty="0"/>
          </a:p>
        </p:txBody>
      </p:sp>
      <p:pic>
        <p:nvPicPr>
          <p:cNvPr id="4" name="Picture 3" descr="File:Two red dice 01.svg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0" y="3716382"/>
            <a:ext cx="4265804" cy="27336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905737"/>
              </p:ext>
            </p:extLst>
          </p:nvPr>
        </p:nvGraphicFramePr>
        <p:xfrm>
          <a:off x="4728754" y="1306285"/>
          <a:ext cx="7463246" cy="468956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424640">
                  <a:extLst>
                    <a:ext uri="{9D8B030D-6E8A-4147-A177-3AD203B41FA5}">
                      <a16:colId xmlns:a16="http://schemas.microsoft.com/office/drawing/2014/main" val="1884536470"/>
                    </a:ext>
                  </a:extLst>
                </a:gridCol>
                <a:gridCol w="1038606">
                  <a:extLst>
                    <a:ext uri="{9D8B030D-6E8A-4147-A177-3AD203B41FA5}">
                      <a16:colId xmlns:a16="http://schemas.microsoft.com/office/drawing/2014/main" val="2191409976"/>
                    </a:ext>
                  </a:extLst>
                </a:gridCol>
              </a:tblGrid>
              <a:tr h="975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effectLst/>
                        </a:rPr>
                        <a:t>Area C: The World Around Us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35090"/>
                  </a:ext>
                </a:extLst>
              </a:tr>
              <a:tr h="578853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¿Dónde vives?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42927"/>
                  </a:ext>
                </a:extLst>
              </a:tr>
              <a:tr h="613252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¿Qué piensas de Manchester? ¿te gusta?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77335"/>
                  </a:ext>
                </a:extLst>
              </a:tr>
              <a:tr h="61465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¿Cómo es el tráfico? ¿Qué harías para mejorarlo?</a:t>
                      </a:r>
                      <a:endParaRPr lang="es-E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03365"/>
                  </a:ext>
                </a:extLst>
              </a:tr>
              <a:tr h="65506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¿Qué diversiones hay?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62037"/>
                  </a:ext>
                </a:extLst>
              </a:tr>
              <a:tr h="61091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¿Qué recomendarías a un turista?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86520"/>
                  </a:ext>
                </a:extLst>
              </a:tr>
              <a:tr h="64119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kern="1200" dirty="0" smtClean="0">
                          <a:effectLst/>
                        </a:rPr>
                        <a:t>¿Tu casa está lejos del centro?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3204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52110" y="1781857"/>
            <a:ext cx="3583867" cy="9285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General Conversation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63289" y="3823276"/>
            <a:ext cx="3647231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0482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</TotalTime>
  <Words>178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Dice discussion</vt:lpstr>
      <vt:lpstr>Dice discussion</vt:lpstr>
      <vt:lpstr>Dice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Dice discussion</dc:title>
  <dc:creator>Melody</dc:creator>
  <cp:lastModifiedBy>Melody</cp:lastModifiedBy>
  <cp:revision>10</cp:revision>
  <dcterms:created xsi:type="dcterms:W3CDTF">2020-03-11T20:41:10Z</dcterms:created>
  <dcterms:modified xsi:type="dcterms:W3CDTF">2020-03-11T21:26:21Z</dcterms:modified>
</cp:coreProperties>
</file>